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7"/>
  </p:notesMasterIdLst>
  <p:sldIdLst>
    <p:sldId id="256" r:id="rId2"/>
    <p:sldId id="257" r:id="rId3"/>
    <p:sldId id="259" r:id="rId4"/>
    <p:sldId id="260" r:id="rId5"/>
    <p:sldId id="287" r:id="rId6"/>
    <p:sldId id="292" r:id="rId7"/>
    <p:sldId id="261" r:id="rId8"/>
    <p:sldId id="289" r:id="rId9"/>
    <p:sldId id="288" r:id="rId10"/>
    <p:sldId id="265" r:id="rId11"/>
    <p:sldId id="290" r:id="rId12"/>
    <p:sldId id="291" r:id="rId13"/>
    <p:sldId id="272" r:id="rId14"/>
    <p:sldId id="294" r:id="rId15"/>
    <p:sldId id="297" r:id="rId16"/>
    <p:sldId id="295" r:id="rId17"/>
    <p:sldId id="271" r:id="rId18"/>
    <p:sldId id="298" r:id="rId19"/>
    <p:sldId id="299" r:id="rId20"/>
    <p:sldId id="301" r:id="rId21"/>
    <p:sldId id="300" r:id="rId22"/>
    <p:sldId id="296" r:id="rId23"/>
    <p:sldId id="273" r:id="rId24"/>
    <p:sldId id="278" r:id="rId25"/>
    <p:sldId id="293" r:id="rId26"/>
  </p:sldIdLst>
  <p:sldSz cx="9144000" cy="5143500" type="screen16x9"/>
  <p:notesSz cx="6858000" cy="9144000"/>
  <p:embeddedFontLst>
    <p:embeddedFont>
      <p:font typeface="Barlow" panose="020B0604020202020204" charset="0"/>
      <p:regular r:id="rId28"/>
      <p:bold r:id="rId29"/>
      <p:italic r:id="rId30"/>
      <p:boldItalic r:id="rId31"/>
    </p:embeddedFont>
    <p:embeddedFont>
      <p:font typeface="Barlow Light" panose="020B0604020202020204" charset="0"/>
      <p:regular r:id="rId32"/>
      <p:bold r:id="rId33"/>
      <p:italic r:id="rId34"/>
      <p:boldItalic r:id="rId35"/>
    </p:embeddedFont>
    <p:embeddedFont>
      <p:font typeface="Barlow SemiBold" panose="020B0604020202020204" charset="0"/>
      <p:regular r:id="rId36"/>
      <p:bold r:id="rId37"/>
      <p:italic r:id="rId38"/>
      <p:boldItalic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Georgia" panose="02040502050405020303" pitchFamily="18" charset="0"/>
      <p:regular r:id="rId44"/>
      <p:bold r:id="rId45"/>
      <p:italic r:id="rId46"/>
      <p:boldItalic r:id="rId47"/>
    </p:embeddedFont>
    <p:embeddedFont>
      <p:font typeface="Montserrat" panose="020B0604020202020204" charset="0"/>
      <p:regular r:id="rId48"/>
      <p:bold r:id="rId49"/>
      <p:italic r:id="rId50"/>
      <p:boldItalic r:id="rId51"/>
    </p:embeddedFont>
    <p:embeddedFont>
      <p:font typeface="Raleway" panose="020B0604020202020204" charset="0"/>
      <p:regular r:id="rId52"/>
      <p:bold r:id="rId53"/>
      <p:italic r:id="rId54"/>
      <p:boldItalic r:id="rId55"/>
    </p:embeddedFont>
    <p:embeddedFont>
      <p:font typeface="Raleway Thin" panose="020B060402020202020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BBEF04-9D5F-4ECB-BDEB-5AF90A52C1C7}" v="80" dt="2021-02-17T22:58:39.212"/>
  </p1510:revLst>
</p1510:revInfo>
</file>

<file path=ppt/tableStyles.xml><?xml version="1.0" encoding="utf-8"?>
<a:tblStyleLst xmlns:a="http://schemas.openxmlformats.org/drawingml/2006/main" def="{5CD5B7B9-7AAB-4E71-8935-5ACDFAD8A81C}">
  <a:tblStyle styleId="{5CD5B7B9-7AAB-4E71-8935-5ACDFAD8A8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598" autoAdjust="0"/>
  </p:normalViewPr>
  <p:slideViewPr>
    <p:cSldViewPr snapToGrid="0">
      <p:cViewPr varScale="1">
        <p:scale>
          <a:sx n="62" d="100"/>
          <a:sy n="62" d="100"/>
        </p:scale>
        <p:origin x="72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font" Target="fonts/font28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font" Target="fonts/font26.fntdata"/><Relationship Id="rId58" Type="http://schemas.openxmlformats.org/officeDocument/2006/relationships/font" Target="fonts/font31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56" Type="http://schemas.openxmlformats.org/officeDocument/2006/relationships/font" Target="fonts/font29.fntdata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font" Target="fonts/font2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59" Type="http://schemas.openxmlformats.org/officeDocument/2006/relationships/font" Target="fonts/font32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54" Type="http://schemas.openxmlformats.org/officeDocument/2006/relationships/font" Target="fonts/font27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57" Type="http://schemas.openxmlformats.org/officeDocument/2006/relationships/font" Target="fonts/font30.fntdata"/><Relationship Id="rId10" Type="http://schemas.openxmlformats.org/officeDocument/2006/relationships/slide" Target="slides/slide9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font" Target="fonts/font25.fntdata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1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ao Hoang" userId="0e23db62feec2a5d" providerId="LiveId" clId="{3FBBEF04-9D5F-4ECB-BDEB-5AF90A52C1C7}"/>
    <pc:docChg chg="undo custSel addSld delSld modSld sldOrd">
      <pc:chgData name="Thao Hoang" userId="0e23db62feec2a5d" providerId="LiveId" clId="{3FBBEF04-9D5F-4ECB-BDEB-5AF90A52C1C7}" dt="2021-02-17T23:07:57.859" v="6158" actId="20577"/>
      <pc:docMkLst>
        <pc:docMk/>
      </pc:docMkLst>
      <pc:sldChg chg="modNotesTx">
        <pc:chgData name="Thao Hoang" userId="0e23db62feec2a5d" providerId="LiveId" clId="{3FBBEF04-9D5F-4ECB-BDEB-5AF90A52C1C7}" dt="2021-02-17T03:39:13.893" v="3031" actId="20577"/>
        <pc:sldMkLst>
          <pc:docMk/>
          <pc:sldMk cId="0" sldId="256"/>
        </pc:sldMkLst>
      </pc:sldChg>
      <pc:sldChg chg="addSp delSp modSp mod">
        <pc:chgData name="Thao Hoang" userId="0e23db62feec2a5d" providerId="LiveId" clId="{3FBBEF04-9D5F-4ECB-BDEB-5AF90A52C1C7}" dt="2021-02-17T22:51:07.799" v="5578" actId="478"/>
        <pc:sldMkLst>
          <pc:docMk/>
          <pc:sldMk cId="0" sldId="257"/>
        </pc:sldMkLst>
        <pc:spChg chg="add del mod">
          <ac:chgData name="Thao Hoang" userId="0e23db62feec2a5d" providerId="LiveId" clId="{3FBBEF04-9D5F-4ECB-BDEB-5AF90A52C1C7}" dt="2021-02-17T22:51:07.799" v="5578" actId="478"/>
          <ac:spMkLst>
            <pc:docMk/>
            <pc:sldMk cId="0" sldId="257"/>
            <ac:spMk id="4" creationId="{FB92EF9D-419F-4566-822E-FECBB1070852}"/>
          </ac:spMkLst>
        </pc:spChg>
        <pc:spChg chg="del mod">
          <ac:chgData name="Thao Hoang" userId="0e23db62feec2a5d" providerId="LiveId" clId="{3FBBEF04-9D5F-4ECB-BDEB-5AF90A52C1C7}" dt="2021-02-17T22:38:07.808" v="4855" actId="21"/>
          <ac:spMkLst>
            <pc:docMk/>
            <pc:sldMk cId="0" sldId="257"/>
            <ac:spMk id="346" creationId="{00000000-0000-0000-0000-000000000000}"/>
          </ac:spMkLst>
        </pc:spChg>
      </pc:sldChg>
      <pc:sldChg chg="modNotesTx">
        <pc:chgData name="Thao Hoang" userId="0e23db62feec2a5d" providerId="LiveId" clId="{3FBBEF04-9D5F-4ECB-BDEB-5AF90A52C1C7}" dt="2021-02-17T03:40:01.109" v="3036" actId="20577"/>
        <pc:sldMkLst>
          <pc:docMk/>
          <pc:sldMk cId="0" sldId="259"/>
        </pc:sldMkLst>
      </pc:sldChg>
      <pc:sldChg chg="modSp mod modNotesTx">
        <pc:chgData name="Thao Hoang" userId="0e23db62feec2a5d" providerId="LiveId" clId="{3FBBEF04-9D5F-4ECB-BDEB-5AF90A52C1C7}" dt="2021-02-17T22:51:21.432" v="5582" actId="20577"/>
        <pc:sldMkLst>
          <pc:docMk/>
          <pc:sldMk cId="0" sldId="260"/>
        </pc:sldMkLst>
        <pc:spChg chg="mod">
          <ac:chgData name="Thao Hoang" userId="0e23db62feec2a5d" providerId="LiveId" clId="{3FBBEF04-9D5F-4ECB-BDEB-5AF90A52C1C7}" dt="2021-02-17T22:51:21.432" v="5582" actId="20577"/>
          <ac:spMkLst>
            <pc:docMk/>
            <pc:sldMk cId="0" sldId="260"/>
            <ac:spMk id="518" creationId="{00000000-0000-0000-0000-000000000000}"/>
          </ac:spMkLst>
        </pc:spChg>
      </pc:sldChg>
      <pc:sldChg chg="addSp modSp mod">
        <pc:chgData name="Thao Hoang" userId="0e23db62feec2a5d" providerId="LiveId" clId="{3FBBEF04-9D5F-4ECB-BDEB-5AF90A52C1C7}" dt="2021-02-17T02:15:39.740" v="362" actId="1076"/>
        <pc:sldMkLst>
          <pc:docMk/>
          <pc:sldMk cId="0" sldId="261"/>
        </pc:sldMkLst>
        <pc:spChg chg="mod">
          <ac:chgData name="Thao Hoang" userId="0e23db62feec2a5d" providerId="LiveId" clId="{3FBBEF04-9D5F-4ECB-BDEB-5AF90A52C1C7}" dt="2021-02-17T02:14:32.986" v="359"/>
          <ac:spMkLst>
            <pc:docMk/>
            <pc:sldMk cId="0" sldId="261"/>
            <ac:spMk id="5" creationId="{93CD8CF6-48EA-4809-BAC3-9EFADC4C5449}"/>
          </ac:spMkLst>
        </pc:spChg>
        <pc:picChg chg="add mod">
          <ac:chgData name="Thao Hoang" userId="0e23db62feec2a5d" providerId="LiveId" clId="{3FBBEF04-9D5F-4ECB-BDEB-5AF90A52C1C7}" dt="2021-02-17T02:15:39.740" v="362" actId="1076"/>
          <ac:picMkLst>
            <pc:docMk/>
            <pc:sldMk cId="0" sldId="261"/>
            <ac:picMk id="3074" creationId="{F5CB9060-7FCB-47D1-A9FB-5B05CED824D3}"/>
          </ac:picMkLst>
        </pc:picChg>
      </pc:sldChg>
      <pc:sldChg chg="del">
        <pc:chgData name="Thao Hoang" userId="0e23db62feec2a5d" providerId="LiveId" clId="{3FBBEF04-9D5F-4ECB-BDEB-5AF90A52C1C7}" dt="2021-02-17T03:02:37.086" v="1370" actId="47"/>
        <pc:sldMkLst>
          <pc:docMk/>
          <pc:sldMk cId="0" sldId="262"/>
        </pc:sldMkLst>
      </pc:sldChg>
      <pc:sldChg chg="del">
        <pc:chgData name="Thao Hoang" userId="0e23db62feec2a5d" providerId="LiveId" clId="{3FBBEF04-9D5F-4ECB-BDEB-5AF90A52C1C7}" dt="2021-02-17T03:02:41.356" v="1371" actId="47"/>
        <pc:sldMkLst>
          <pc:docMk/>
          <pc:sldMk cId="0" sldId="263"/>
        </pc:sldMkLst>
      </pc:sldChg>
      <pc:sldChg chg="del">
        <pc:chgData name="Thao Hoang" userId="0e23db62feec2a5d" providerId="LiveId" clId="{3FBBEF04-9D5F-4ECB-BDEB-5AF90A52C1C7}" dt="2021-02-17T03:11:26.162" v="1592" actId="47"/>
        <pc:sldMkLst>
          <pc:docMk/>
          <pc:sldMk cId="0" sldId="264"/>
        </pc:sldMkLst>
      </pc:sldChg>
      <pc:sldChg chg="modSp mod">
        <pc:chgData name="Thao Hoang" userId="0e23db62feec2a5d" providerId="LiveId" clId="{3FBBEF04-9D5F-4ECB-BDEB-5AF90A52C1C7}" dt="2021-02-17T22:52:09.609" v="5587" actId="20577"/>
        <pc:sldMkLst>
          <pc:docMk/>
          <pc:sldMk cId="0" sldId="265"/>
        </pc:sldMkLst>
        <pc:spChg chg="mod">
          <ac:chgData name="Thao Hoang" userId="0e23db62feec2a5d" providerId="LiveId" clId="{3FBBEF04-9D5F-4ECB-BDEB-5AF90A52C1C7}" dt="2021-02-17T22:52:09.609" v="5587" actId="20577"/>
          <ac:spMkLst>
            <pc:docMk/>
            <pc:sldMk cId="0" sldId="265"/>
            <ac:spMk id="3" creationId="{458A2F9D-7EF0-47C9-8717-57997AC2B44D}"/>
          </ac:spMkLst>
        </pc:spChg>
      </pc:sldChg>
      <pc:sldChg chg="del">
        <pc:chgData name="Thao Hoang" userId="0e23db62feec2a5d" providerId="LiveId" clId="{3FBBEF04-9D5F-4ECB-BDEB-5AF90A52C1C7}" dt="2021-02-17T03:02:43.886" v="1372" actId="47"/>
        <pc:sldMkLst>
          <pc:docMk/>
          <pc:sldMk cId="0" sldId="266"/>
        </pc:sldMkLst>
      </pc:sldChg>
      <pc:sldChg chg="del">
        <pc:chgData name="Thao Hoang" userId="0e23db62feec2a5d" providerId="LiveId" clId="{3FBBEF04-9D5F-4ECB-BDEB-5AF90A52C1C7}" dt="2021-02-17T03:02:50.101" v="1373" actId="47"/>
        <pc:sldMkLst>
          <pc:docMk/>
          <pc:sldMk cId="0" sldId="267"/>
        </pc:sldMkLst>
      </pc:sldChg>
      <pc:sldChg chg="del">
        <pc:chgData name="Thao Hoang" userId="0e23db62feec2a5d" providerId="LiveId" clId="{3FBBEF04-9D5F-4ECB-BDEB-5AF90A52C1C7}" dt="2021-02-17T03:02:53.274" v="1374" actId="47"/>
        <pc:sldMkLst>
          <pc:docMk/>
          <pc:sldMk cId="0" sldId="268"/>
        </pc:sldMkLst>
      </pc:sldChg>
      <pc:sldChg chg="del ord">
        <pc:chgData name="Thao Hoang" userId="0e23db62feec2a5d" providerId="LiveId" clId="{3FBBEF04-9D5F-4ECB-BDEB-5AF90A52C1C7}" dt="2021-02-17T03:03:02.656" v="1377" actId="47"/>
        <pc:sldMkLst>
          <pc:docMk/>
          <pc:sldMk cId="0" sldId="269"/>
        </pc:sldMkLst>
      </pc:sldChg>
      <pc:sldChg chg="del">
        <pc:chgData name="Thao Hoang" userId="0e23db62feec2a5d" providerId="LiveId" clId="{3FBBEF04-9D5F-4ECB-BDEB-5AF90A52C1C7}" dt="2021-02-17T03:03:10.860" v="1378" actId="47"/>
        <pc:sldMkLst>
          <pc:docMk/>
          <pc:sldMk cId="0" sldId="270"/>
        </pc:sldMkLst>
      </pc:sldChg>
      <pc:sldChg chg="addSp delSp modSp mod ord modNotesTx">
        <pc:chgData name="Thao Hoang" userId="0e23db62feec2a5d" providerId="LiveId" clId="{3FBBEF04-9D5F-4ECB-BDEB-5AF90A52C1C7}" dt="2021-02-17T22:29:17.621" v="3625" actId="20577"/>
        <pc:sldMkLst>
          <pc:docMk/>
          <pc:sldMk cId="0" sldId="271"/>
        </pc:sldMkLst>
        <pc:spChg chg="add del mod">
          <ac:chgData name="Thao Hoang" userId="0e23db62feec2a5d" providerId="LiveId" clId="{3FBBEF04-9D5F-4ECB-BDEB-5AF90A52C1C7}" dt="2021-02-17T03:10:01.876" v="1579" actId="478"/>
          <ac:spMkLst>
            <pc:docMk/>
            <pc:sldMk cId="0" sldId="271"/>
            <ac:spMk id="531" creationId="{E4592595-653B-4B2F-9745-6B9B97568301}"/>
          </ac:spMkLst>
        </pc:spChg>
        <pc:spChg chg="mod">
          <ac:chgData name="Thao Hoang" userId="0e23db62feec2a5d" providerId="LiveId" clId="{3FBBEF04-9D5F-4ECB-BDEB-5AF90A52C1C7}" dt="2021-02-17T03:05:00.352" v="1494" actId="20577"/>
          <ac:spMkLst>
            <pc:docMk/>
            <pc:sldMk cId="0" sldId="271"/>
            <ac:spMk id="1168" creationId="{00000000-0000-0000-0000-000000000000}"/>
          </ac:spMkLst>
        </pc:spChg>
        <pc:spChg chg="mod">
          <ac:chgData name="Thao Hoang" userId="0e23db62feec2a5d" providerId="LiveId" clId="{3FBBEF04-9D5F-4ECB-BDEB-5AF90A52C1C7}" dt="2021-02-17T03:04:17.284" v="1464" actId="20577"/>
          <ac:spMkLst>
            <pc:docMk/>
            <pc:sldMk cId="0" sldId="271"/>
            <ac:spMk id="1169" creationId="{00000000-0000-0000-0000-000000000000}"/>
          </ac:spMkLst>
        </pc:spChg>
        <pc:spChg chg="mod">
          <ac:chgData name="Thao Hoang" userId="0e23db62feec2a5d" providerId="LiveId" clId="{3FBBEF04-9D5F-4ECB-BDEB-5AF90A52C1C7}" dt="2021-02-17T03:16:45.968" v="1736" actId="20577"/>
          <ac:spMkLst>
            <pc:docMk/>
            <pc:sldMk cId="0" sldId="271"/>
            <ac:spMk id="1170" creationId="{00000000-0000-0000-0000-000000000000}"/>
          </ac:spMkLst>
        </pc:spChg>
        <pc:spChg chg="mod">
          <ac:chgData name="Thao Hoang" userId="0e23db62feec2a5d" providerId="LiveId" clId="{3FBBEF04-9D5F-4ECB-BDEB-5AF90A52C1C7}" dt="2021-02-17T03:16:23.231" v="1732" actId="20577"/>
          <ac:spMkLst>
            <pc:docMk/>
            <pc:sldMk cId="0" sldId="271"/>
            <ac:spMk id="1171" creationId="{00000000-0000-0000-0000-000000000000}"/>
          </ac:spMkLst>
        </pc:spChg>
        <pc:spChg chg="mod">
          <ac:chgData name="Thao Hoang" userId="0e23db62feec2a5d" providerId="LiveId" clId="{3FBBEF04-9D5F-4ECB-BDEB-5AF90A52C1C7}" dt="2021-02-17T03:17:01.356" v="1740" actId="20577"/>
          <ac:spMkLst>
            <pc:docMk/>
            <pc:sldMk cId="0" sldId="271"/>
            <ac:spMk id="1172" creationId="{00000000-0000-0000-0000-000000000000}"/>
          </ac:spMkLst>
        </pc:spChg>
        <pc:spChg chg="mod">
          <ac:chgData name="Thao Hoang" userId="0e23db62feec2a5d" providerId="LiveId" clId="{3FBBEF04-9D5F-4ECB-BDEB-5AF90A52C1C7}" dt="2021-02-17T03:05:49.141" v="1557" actId="20577"/>
          <ac:spMkLst>
            <pc:docMk/>
            <pc:sldMk cId="0" sldId="271"/>
            <ac:spMk id="1173" creationId="{00000000-0000-0000-0000-000000000000}"/>
          </ac:spMkLst>
        </pc:spChg>
        <pc:grpChg chg="del">
          <ac:chgData name="Thao Hoang" userId="0e23db62feec2a5d" providerId="LiveId" clId="{3FBBEF04-9D5F-4ECB-BDEB-5AF90A52C1C7}" dt="2021-02-17T03:04:09.292" v="1445" actId="478"/>
          <ac:grpSpMkLst>
            <pc:docMk/>
            <pc:sldMk cId="0" sldId="271"/>
            <ac:grpSpMk id="1175" creationId="{00000000-0000-0000-0000-000000000000}"/>
          </ac:grpSpMkLst>
        </pc:grpChg>
        <pc:picChg chg="add mod">
          <ac:chgData name="Thao Hoang" userId="0e23db62feec2a5d" providerId="LiveId" clId="{3FBBEF04-9D5F-4ECB-BDEB-5AF90A52C1C7}" dt="2021-02-17T03:09:20.961" v="1574" actId="1076"/>
          <ac:picMkLst>
            <pc:docMk/>
            <pc:sldMk cId="0" sldId="271"/>
            <ac:picMk id="5122" creationId="{21D6997C-FBF3-4D87-A77A-6DB94AE35C0E}"/>
          </ac:picMkLst>
        </pc:picChg>
      </pc:sldChg>
      <pc:sldChg chg="addSp modSp mod">
        <pc:chgData name="Thao Hoang" userId="0e23db62feec2a5d" providerId="LiveId" clId="{3FBBEF04-9D5F-4ECB-BDEB-5AF90A52C1C7}" dt="2021-02-17T02:43:37.239" v="578" actId="122"/>
        <pc:sldMkLst>
          <pc:docMk/>
          <pc:sldMk cId="4220059410" sldId="272"/>
        </pc:sldMkLst>
        <pc:spChg chg="add mod">
          <ac:chgData name="Thao Hoang" userId="0e23db62feec2a5d" providerId="LiveId" clId="{3FBBEF04-9D5F-4ECB-BDEB-5AF90A52C1C7}" dt="2021-02-17T02:43:37.239" v="578" actId="122"/>
          <ac:spMkLst>
            <pc:docMk/>
            <pc:sldMk cId="4220059410" sldId="272"/>
            <ac:spMk id="2" creationId="{06ED3DD8-082F-42E7-80A2-8951D7EBA4D7}"/>
          </ac:spMkLst>
        </pc:spChg>
      </pc:sldChg>
      <pc:sldChg chg="modSp mod">
        <pc:chgData name="Thao Hoang" userId="0e23db62feec2a5d" providerId="LiveId" clId="{3FBBEF04-9D5F-4ECB-BDEB-5AF90A52C1C7}" dt="2021-02-17T22:33:21.482" v="4362" actId="14100"/>
        <pc:sldMkLst>
          <pc:docMk/>
          <pc:sldMk cId="0" sldId="273"/>
        </pc:sldMkLst>
        <pc:spChg chg="mod">
          <ac:chgData name="Thao Hoang" userId="0e23db62feec2a5d" providerId="LiveId" clId="{3FBBEF04-9D5F-4ECB-BDEB-5AF90A52C1C7}" dt="2021-02-17T03:11:33.484" v="1611" actId="20577"/>
          <ac:spMkLst>
            <pc:docMk/>
            <pc:sldMk cId="0" sldId="273"/>
            <ac:spMk id="1734" creationId="{00000000-0000-0000-0000-000000000000}"/>
          </ac:spMkLst>
        </pc:spChg>
        <pc:spChg chg="mod">
          <ac:chgData name="Thao Hoang" userId="0e23db62feec2a5d" providerId="LiveId" clId="{3FBBEF04-9D5F-4ECB-BDEB-5AF90A52C1C7}" dt="2021-02-17T03:21:00.702" v="1940" actId="115"/>
          <ac:spMkLst>
            <pc:docMk/>
            <pc:sldMk cId="0" sldId="273"/>
            <ac:spMk id="1735" creationId="{00000000-0000-0000-0000-000000000000}"/>
          </ac:spMkLst>
        </pc:spChg>
        <pc:spChg chg="mod">
          <ac:chgData name="Thao Hoang" userId="0e23db62feec2a5d" providerId="LiveId" clId="{3FBBEF04-9D5F-4ECB-BDEB-5AF90A52C1C7}" dt="2021-02-17T03:21:42.993" v="2080" actId="20577"/>
          <ac:spMkLst>
            <pc:docMk/>
            <pc:sldMk cId="0" sldId="273"/>
            <ac:spMk id="1736" creationId="{00000000-0000-0000-0000-000000000000}"/>
          </ac:spMkLst>
        </pc:spChg>
        <pc:spChg chg="mod">
          <ac:chgData name="Thao Hoang" userId="0e23db62feec2a5d" providerId="LiveId" clId="{3FBBEF04-9D5F-4ECB-BDEB-5AF90A52C1C7}" dt="2021-02-17T22:27:45.038" v="3317" actId="20577"/>
          <ac:spMkLst>
            <pc:docMk/>
            <pc:sldMk cId="0" sldId="273"/>
            <ac:spMk id="1737" creationId="{00000000-0000-0000-0000-000000000000}"/>
          </ac:spMkLst>
        </pc:spChg>
        <pc:spChg chg="mod">
          <ac:chgData name="Thao Hoang" userId="0e23db62feec2a5d" providerId="LiveId" clId="{3FBBEF04-9D5F-4ECB-BDEB-5AF90A52C1C7}" dt="2021-02-17T22:33:21.482" v="4362" actId="14100"/>
          <ac:spMkLst>
            <pc:docMk/>
            <pc:sldMk cId="0" sldId="273"/>
            <ac:spMk id="1739" creationId="{00000000-0000-0000-0000-000000000000}"/>
          </ac:spMkLst>
        </pc:spChg>
        <pc:spChg chg="mod">
          <ac:chgData name="Thao Hoang" userId="0e23db62feec2a5d" providerId="LiveId" clId="{3FBBEF04-9D5F-4ECB-BDEB-5AF90A52C1C7}" dt="2021-02-17T03:31:18.267" v="2854" actId="20577"/>
          <ac:spMkLst>
            <pc:docMk/>
            <pc:sldMk cId="0" sldId="273"/>
            <ac:spMk id="1740" creationId="{00000000-0000-0000-0000-000000000000}"/>
          </ac:spMkLst>
        </pc:spChg>
        <pc:spChg chg="mod">
          <ac:chgData name="Thao Hoang" userId="0e23db62feec2a5d" providerId="LiveId" clId="{3FBBEF04-9D5F-4ECB-BDEB-5AF90A52C1C7}" dt="2021-02-17T03:29:10.880" v="2833" actId="20577"/>
          <ac:spMkLst>
            <pc:docMk/>
            <pc:sldMk cId="0" sldId="273"/>
            <ac:spMk id="1741" creationId="{00000000-0000-0000-0000-000000000000}"/>
          </ac:spMkLst>
        </pc:spChg>
      </pc:sldChg>
      <pc:sldChg chg="del">
        <pc:chgData name="Thao Hoang" userId="0e23db62feec2a5d" providerId="LiveId" clId="{3FBBEF04-9D5F-4ECB-BDEB-5AF90A52C1C7}" dt="2021-02-17T03:11:40.446" v="1612" actId="47"/>
        <pc:sldMkLst>
          <pc:docMk/>
          <pc:sldMk cId="0" sldId="274"/>
        </pc:sldMkLst>
      </pc:sldChg>
      <pc:sldChg chg="del">
        <pc:chgData name="Thao Hoang" userId="0e23db62feec2a5d" providerId="LiveId" clId="{3FBBEF04-9D5F-4ECB-BDEB-5AF90A52C1C7}" dt="2021-02-17T03:11:42.667" v="1613" actId="47"/>
        <pc:sldMkLst>
          <pc:docMk/>
          <pc:sldMk cId="0" sldId="275"/>
        </pc:sldMkLst>
      </pc:sldChg>
      <pc:sldChg chg="del">
        <pc:chgData name="Thao Hoang" userId="0e23db62feec2a5d" providerId="LiveId" clId="{3FBBEF04-9D5F-4ECB-BDEB-5AF90A52C1C7}" dt="2021-02-17T03:12:25.073" v="1696" actId="47"/>
        <pc:sldMkLst>
          <pc:docMk/>
          <pc:sldMk cId="0" sldId="276"/>
        </pc:sldMkLst>
      </pc:sldChg>
      <pc:sldChg chg="del">
        <pc:chgData name="Thao Hoang" userId="0e23db62feec2a5d" providerId="LiveId" clId="{3FBBEF04-9D5F-4ECB-BDEB-5AF90A52C1C7}" dt="2021-02-17T03:12:26.148" v="1697" actId="47"/>
        <pc:sldMkLst>
          <pc:docMk/>
          <pc:sldMk cId="0" sldId="277"/>
        </pc:sldMkLst>
      </pc:sldChg>
      <pc:sldChg chg="modSp mod">
        <pc:chgData name="Thao Hoang" userId="0e23db62feec2a5d" providerId="LiveId" clId="{3FBBEF04-9D5F-4ECB-BDEB-5AF90A52C1C7}" dt="2021-02-17T03:12:41.618" v="1698" actId="6549"/>
        <pc:sldMkLst>
          <pc:docMk/>
          <pc:sldMk cId="0" sldId="278"/>
        </pc:sldMkLst>
        <pc:spChg chg="mod">
          <ac:chgData name="Thao Hoang" userId="0e23db62feec2a5d" providerId="LiveId" clId="{3FBBEF04-9D5F-4ECB-BDEB-5AF90A52C1C7}" dt="2021-02-17T03:12:41.618" v="1698" actId="6549"/>
          <ac:spMkLst>
            <pc:docMk/>
            <pc:sldMk cId="0" sldId="278"/>
            <ac:spMk id="2207" creationId="{00000000-0000-0000-0000-000000000000}"/>
          </ac:spMkLst>
        </pc:spChg>
      </pc:sldChg>
      <pc:sldChg chg="del">
        <pc:chgData name="Thao Hoang" userId="0e23db62feec2a5d" providerId="LiveId" clId="{3FBBEF04-9D5F-4ECB-BDEB-5AF90A52C1C7}" dt="2021-02-17T03:12:52.324" v="1699" actId="47"/>
        <pc:sldMkLst>
          <pc:docMk/>
          <pc:sldMk cId="0" sldId="279"/>
        </pc:sldMkLst>
      </pc:sldChg>
      <pc:sldChg chg="del">
        <pc:chgData name="Thao Hoang" userId="0e23db62feec2a5d" providerId="LiveId" clId="{3FBBEF04-9D5F-4ECB-BDEB-5AF90A52C1C7}" dt="2021-02-17T03:12:58.083" v="1700" actId="47"/>
        <pc:sldMkLst>
          <pc:docMk/>
          <pc:sldMk cId="0" sldId="280"/>
        </pc:sldMkLst>
      </pc:sldChg>
      <pc:sldChg chg="del">
        <pc:chgData name="Thao Hoang" userId="0e23db62feec2a5d" providerId="LiveId" clId="{3FBBEF04-9D5F-4ECB-BDEB-5AF90A52C1C7}" dt="2021-02-17T03:13:01.501" v="1701" actId="47"/>
        <pc:sldMkLst>
          <pc:docMk/>
          <pc:sldMk cId="0" sldId="281"/>
        </pc:sldMkLst>
      </pc:sldChg>
      <pc:sldChg chg="del">
        <pc:chgData name="Thao Hoang" userId="0e23db62feec2a5d" providerId="LiveId" clId="{3FBBEF04-9D5F-4ECB-BDEB-5AF90A52C1C7}" dt="2021-02-17T03:13:02.186" v="1702" actId="47"/>
        <pc:sldMkLst>
          <pc:docMk/>
          <pc:sldMk cId="0" sldId="282"/>
        </pc:sldMkLst>
      </pc:sldChg>
      <pc:sldChg chg="del">
        <pc:chgData name="Thao Hoang" userId="0e23db62feec2a5d" providerId="LiveId" clId="{3FBBEF04-9D5F-4ECB-BDEB-5AF90A52C1C7}" dt="2021-02-17T03:13:02.977" v="1703" actId="47"/>
        <pc:sldMkLst>
          <pc:docMk/>
          <pc:sldMk cId="0" sldId="283"/>
        </pc:sldMkLst>
      </pc:sldChg>
      <pc:sldChg chg="del">
        <pc:chgData name="Thao Hoang" userId="0e23db62feec2a5d" providerId="LiveId" clId="{3FBBEF04-9D5F-4ECB-BDEB-5AF90A52C1C7}" dt="2021-02-17T03:13:03.580" v="1704" actId="47"/>
        <pc:sldMkLst>
          <pc:docMk/>
          <pc:sldMk cId="0" sldId="284"/>
        </pc:sldMkLst>
      </pc:sldChg>
      <pc:sldChg chg="del">
        <pc:chgData name="Thao Hoang" userId="0e23db62feec2a5d" providerId="LiveId" clId="{3FBBEF04-9D5F-4ECB-BDEB-5AF90A52C1C7}" dt="2021-02-17T03:13:04.075" v="1705" actId="47"/>
        <pc:sldMkLst>
          <pc:docMk/>
          <pc:sldMk cId="0" sldId="285"/>
        </pc:sldMkLst>
      </pc:sldChg>
      <pc:sldChg chg="del">
        <pc:chgData name="Thao Hoang" userId="0e23db62feec2a5d" providerId="LiveId" clId="{3FBBEF04-9D5F-4ECB-BDEB-5AF90A52C1C7}" dt="2021-02-17T03:13:05.342" v="1706" actId="47"/>
        <pc:sldMkLst>
          <pc:docMk/>
          <pc:sldMk cId="0" sldId="286"/>
        </pc:sldMkLst>
      </pc:sldChg>
      <pc:sldChg chg="modSp mod modNotesTx">
        <pc:chgData name="Thao Hoang" userId="0e23db62feec2a5d" providerId="LiveId" clId="{3FBBEF04-9D5F-4ECB-BDEB-5AF90A52C1C7}" dt="2021-02-17T22:23:15.409" v="3045" actId="20577"/>
        <pc:sldMkLst>
          <pc:docMk/>
          <pc:sldMk cId="229311856" sldId="287"/>
        </pc:sldMkLst>
        <pc:spChg chg="mod">
          <ac:chgData name="Thao Hoang" userId="0e23db62feec2a5d" providerId="LiveId" clId="{3FBBEF04-9D5F-4ECB-BDEB-5AF90A52C1C7}" dt="2021-02-17T22:23:15.409" v="3045" actId="20577"/>
          <ac:spMkLst>
            <pc:docMk/>
            <pc:sldMk cId="229311856" sldId="287"/>
            <ac:spMk id="406" creationId="{00000000-0000-0000-0000-000000000000}"/>
          </ac:spMkLst>
        </pc:spChg>
      </pc:sldChg>
      <pc:sldChg chg="addSp modSp mod">
        <pc:chgData name="Thao Hoang" userId="0e23db62feec2a5d" providerId="LiveId" clId="{3FBBEF04-9D5F-4ECB-BDEB-5AF90A52C1C7}" dt="2021-02-17T22:51:46.817" v="5583" actId="1076"/>
        <pc:sldMkLst>
          <pc:docMk/>
          <pc:sldMk cId="1092614026" sldId="288"/>
        </pc:sldMkLst>
        <pc:spChg chg="mod">
          <ac:chgData name="Thao Hoang" userId="0e23db62feec2a5d" providerId="LiveId" clId="{3FBBEF04-9D5F-4ECB-BDEB-5AF90A52C1C7}" dt="2021-02-17T02:34:17.784" v="502" actId="14100"/>
          <ac:spMkLst>
            <pc:docMk/>
            <pc:sldMk cId="1092614026" sldId="288"/>
            <ac:spMk id="5" creationId="{874E0F9A-7FDE-4059-9CB1-9CD7A969DBF0}"/>
          </ac:spMkLst>
        </pc:spChg>
        <pc:picChg chg="add mod">
          <ac:chgData name="Thao Hoang" userId="0e23db62feec2a5d" providerId="LiveId" clId="{3FBBEF04-9D5F-4ECB-BDEB-5AF90A52C1C7}" dt="2021-02-17T02:34:43.391" v="505" actId="14100"/>
          <ac:picMkLst>
            <pc:docMk/>
            <pc:sldMk cId="1092614026" sldId="288"/>
            <ac:picMk id="7" creationId="{CCCD3D14-9E36-4F15-8AC2-EBD730ADF68F}"/>
          </ac:picMkLst>
        </pc:picChg>
        <pc:picChg chg="add mod">
          <ac:chgData name="Thao Hoang" userId="0e23db62feec2a5d" providerId="LiveId" clId="{3FBBEF04-9D5F-4ECB-BDEB-5AF90A52C1C7}" dt="2021-02-17T22:51:46.817" v="5583" actId="1076"/>
          <ac:picMkLst>
            <pc:docMk/>
            <pc:sldMk cId="1092614026" sldId="288"/>
            <ac:picMk id="4098" creationId="{C50BF038-1D52-4F70-AE6A-26BAD6B054CD}"/>
          </ac:picMkLst>
        </pc:picChg>
      </pc:sldChg>
      <pc:sldChg chg="modSp mod">
        <pc:chgData name="Thao Hoang" userId="0e23db62feec2a5d" providerId="LiveId" clId="{3FBBEF04-9D5F-4ECB-BDEB-5AF90A52C1C7}" dt="2021-02-17T02:17:52.227" v="412" actId="20577"/>
        <pc:sldMkLst>
          <pc:docMk/>
          <pc:sldMk cId="4186107268" sldId="289"/>
        </pc:sldMkLst>
        <pc:spChg chg="mod">
          <ac:chgData name="Thao Hoang" userId="0e23db62feec2a5d" providerId="LiveId" clId="{3FBBEF04-9D5F-4ECB-BDEB-5AF90A52C1C7}" dt="2021-02-17T02:17:52.227" v="412" actId="20577"/>
          <ac:spMkLst>
            <pc:docMk/>
            <pc:sldMk cId="4186107268" sldId="289"/>
            <ac:spMk id="5" creationId="{30C0ECFD-2B7F-4EAA-8641-A744150483D5}"/>
          </ac:spMkLst>
        </pc:spChg>
      </pc:sldChg>
      <pc:sldChg chg="modSp mod modNotesTx">
        <pc:chgData name="Thao Hoang" userId="0e23db62feec2a5d" providerId="LiveId" clId="{3FBBEF04-9D5F-4ECB-BDEB-5AF90A52C1C7}" dt="2021-02-17T22:24:39.071" v="3057" actId="20577"/>
        <pc:sldMkLst>
          <pc:docMk/>
          <pc:sldMk cId="796415397" sldId="290"/>
        </pc:sldMkLst>
        <pc:spChg chg="mod">
          <ac:chgData name="Thao Hoang" userId="0e23db62feec2a5d" providerId="LiveId" clId="{3FBBEF04-9D5F-4ECB-BDEB-5AF90A52C1C7}" dt="2021-02-17T22:24:39.071" v="3057" actId="20577"/>
          <ac:spMkLst>
            <pc:docMk/>
            <pc:sldMk cId="796415397" sldId="290"/>
            <ac:spMk id="406" creationId="{00000000-0000-0000-0000-000000000000}"/>
          </ac:spMkLst>
        </pc:spChg>
      </pc:sldChg>
      <pc:sldChg chg="addSp delSp modSp mod">
        <pc:chgData name="Thao Hoang" userId="0e23db62feec2a5d" providerId="LiveId" clId="{3FBBEF04-9D5F-4ECB-BDEB-5AF90A52C1C7}" dt="2021-02-17T02:41:50.407" v="565" actId="478"/>
        <pc:sldMkLst>
          <pc:docMk/>
          <pc:sldMk cId="191974374" sldId="291"/>
        </pc:sldMkLst>
        <pc:spChg chg="add">
          <ac:chgData name="Thao Hoang" userId="0e23db62feec2a5d" providerId="LiveId" clId="{3FBBEF04-9D5F-4ECB-BDEB-5AF90A52C1C7}" dt="2021-02-17T02:36:44.469" v="529"/>
          <ac:spMkLst>
            <pc:docMk/>
            <pc:sldMk cId="191974374" sldId="291"/>
            <ac:spMk id="3" creationId="{1DA84BB3-95D5-4093-A5FF-81D8DF1583FA}"/>
          </ac:spMkLst>
        </pc:spChg>
        <pc:spChg chg="del">
          <ac:chgData name="Thao Hoang" userId="0e23db62feec2a5d" providerId="LiveId" clId="{3FBBEF04-9D5F-4ECB-BDEB-5AF90A52C1C7}" dt="2021-02-17T02:41:50.407" v="565" actId="478"/>
          <ac:spMkLst>
            <pc:docMk/>
            <pc:sldMk cId="191974374" sldId="291"/>
            <ac:spMk id="4" creationId="{95DE9012-36D1-461B-8491-F028A58DAF48}"/>
          </ac:spMkLst>
        </pc:spChg>
        <pc:spChg chg="add del mod">
          <ac:chgData name="Thao Hoang" userId="0e23db62feec2a5d" providerId="LiveId" clId="{3FBBEF04-9D5F-4ECB-BDEB-5AF90A52C1C7}" dt="2021-02-17T02:38:09.578" v="544" actId="14100"/>
          <ac:spMkLst>
            <pc:docMk/>
            <pc:sldMk cId="191974374" sldId="291"/>
            <ac:spMk id="8" creationId="{6D35E681-7EFD-4A60-B47D-B9EF6A06C595}"/>
          </ac:spMkLst>
        </pc:spChg>
        <pc:spChg chg="mod">
          <ac:chgData name="Thao Hoang" userId="0e23db62feec2a5d" providerId="LiveId" clId="{3FBBEF04-9D5F-4ECB-BDEB-5AF90A52C1C7}" dt="2021-02-17T02:41:20.160" v="560" actId="12"/>
          <ac:spMkLst>
            <pc:docMk/>
            <pc:sldMk cId="191974374" sldId="291"/>
            <ac:spMk id="60" creationId="{2D9B4D18-330F-4456-BB9E-6BBDCC70529F}"/>
          </ac:spMkLst>
        </pc:spChg>
        <pc:spChg chg="mod">
          <ac:chgData name="Thao Hoang" userId="0e23db62feec2a5d" providerId="LiveId" clId="{3FBBEF04-9D5F-4ECB-BDEB-5AF90A52C1C7}" dt="2021-02-17T02:41:24.221" v="564" actId="20577"/>
          <ac:spMkLst>
            <pc:docMk/>
            <pc:sldMk cId="191974374" sldId="291"/>
            <ac:spMk id="62" creationId="{5E93BD6E-B8C5-45D2-90CD-FDF26AE1DB0A}"/>
          </ac:spMkLst>
        </pc:spChg>
        <pc:picChg chg="del mod">
          <ac:chgData name="Thao Hoang" userId="0e23db62feec2a5d" providerId="LiveId" clId="{3FBBEF04-9D5F-4ECB-BDEB-5AF90A52C1C7}" dt="2021-02-17T02:37:09.177" v="539" actId="478"/>
          <ac:picMkLst>
            <pc:docMk/>
            <pc:sldMk cId="191974374" sldId="291"/>
            <ac:picMk id="19" creationId="{73E410A0-CC61-49E3-AA97-AD57AC709428}"/>
          </ac:picMkLst>
        </pc:picChg>
        <pc:picChg chg="add del mod">
          <ac:chgData name="Thao Hoang" userId="0e23db62feec2a5d" providerId="LiveId" clId="{3FBBEF04-9D5F-4ECB-BDEB-5AF90A52C1C7}" dt="2021-02-17T02:39:12.847" v="550" actId="478"/>
          <ac:picMkLst>
            <pc:docMk/>
            <pc:sldMk cId="191974374" sldId="291"/>
            <ac:picMk id="1026" creationId="{F4E86D92-B2A5-4B14-854C-5570809746FD}"/>
          </ac:picMkLst>
        </pc:picChg>
        <pc:picChg chg="add mod">
          <ac:chgData name="Thao Hoang" userId="0e23db62feec2a5d" providerId="LiveId" clId="{3FBBEF04-9D5F-4ECB-BDEB-5AF90A52C1C7}" dt="2021-02-17T02:37:55.211" v="542" actId="1076"/>
          <ac:picMkLst>
            <pc:docMk/>
            <pc:sldMk cId="191974374" sldId="291"/>
            <ac:picMk id="2055" creationId="{6DEE929C-235C-4F8E-ABE7-3D17F27A3F59}"/>
          </ac:picMkLst>
        </pc:picChg>
        <pc:picChg chg="add del">
          <ac:chgData name="Thao Hoang" userId="0e23db62feec2a5d" providerId="LiveId" clId="{3FBBEF04-9D5F-4ECB-BDEB-5AF90A52C1C7}" dt="2021-02-17T02:38:47.133" v="547"/>
          <ac:picMkLst>
            <pc:docMk/>
            <pc:sldMk cId="191974374" sldId="291"/>
            <ac:picMk id="2057" creationId="{2365AB0A-D8AA-422D-8056-F2FA3E5217C6}"/>
          </ac:picMkLst>
        </pc:picChg>
        <pc:picChg chg="add del mod">
          <ac:chgData name="Thao Hoang" userId="0e23db62feec2a5d" providerId="LiveId" clId="{3FBBEF04-9D5F-4ECB-BDEB-5AF90A52C1C7}" dt="2021-02-17T02:39:16.928" v="553" actId="478"/>
          <ac:picMkLst>
            <pc:docMk/>
            <pc:sldMk cId="191974374" sldId="291"/>
            <ac:picMk id="2059" creationId="{9CDFF879-B6D0-4305-8CC6-33815800BD69}"/>
          </ac:picMkLst>
        </pc:picChg>
        <pc:picChg chg="add del mod">
          <ac:chgData name="Thao Hoang" userId="0e23db62feec2a5d" providerId="LiveId" clId="{3FBBEF04-9D5F-4ECB-BDEB-5AF90A52C1C7}" dt="2021-02-17T02:39:50.512" v="556" actId="478"/>
          <ac:picMkLst>
            <pc:docMk/>
            <pc:sldMk cId="191974374" sldId="291"/>
            <ac:picMk id="2061" creationId="{1529147E-9CCF-4AAE-B323-3778FE6754A2}"/>
          </ac:picMkLst>
        </pc:picChg>
        <pc:picChg chg="add mod">
          <ac:chgData name="Thao Hoang" userId="0e23db62feec2a5d" providerId="LiveId" clId="{3FBBEF04-9D5F-4ECB-BDEB-5AF90A52C1C7}" dt="2021-02-17T02:40:36.350" v="559" actId="1076"/>
          <ac:picMkLst>
            <pc:docMk/>
            <pc:sldMk cId="191974374" sldId="291"/>
            <ac:picMk id="2063" creationId="{54F45CCA-04FD-4D2C-BD6E-12E87F96B6D2}"/>
          </ac:picMkLst>
        </pc:picChg>
      </pc:sldChg>
      <pc:sldChg chg="add">
        <pc:chgData name="Thao Hoang" userId="0e23db62feec2a5d" providerId="LiveId" clId="{3FBBEF04-9D5F-4ECB-BDEB-5AF90A52C1C7}" dt="2021-02-17T03:33:59.102" v="2989"/>
        <pc:sldMkLst>
          <pc:docMk/>
          <pc:sldMk cId="195707369" sldId="292"/>
        </pc:sldMkLst>
      </pc:sldChg>
      <pc:sldChg chg="addSp delSp modSp add del mod">
        <pc:chgData name="Thao Hoang" userId="0e23db62feec2a5d" providerId="LiveId" clId="{3FBBEF04-9D5F-4ECB-BDEB-5AF90A52C1C7}" dt="2021-02-17T03:33:53.181" v="2988" actId="2696"/>
        <pc:sldMkLst>
          <pc:docMk/>
          <pc:sldMk cId="284597496" sldId="292"/>
        </pc:sldMkLst>
        <pc:spChg chg="mod">
          <ac:chgData name="Thao Hoang" userId="0e23db62feec2a5d" providerId="LiveId" clId="{3FBBEF04-9D5F-4ECB-BDEB-5AF90A52C1C7}" dt="2021-02-17T03:32:46.210" v="2987" actId="20577"/>
          <ac:spMkLst>
            <pc:docMk/>
            <pc:sldMk cId="284597496" sldId="292"/>
            <ac:spMk id="3" creationId="{5B4C4001-629E-4272-9992-28BCC66AA423}"/>
          </ac:spMkLst>
        </pc:spChg>
        <pc:spChg chg="add del mod">
          <ac:chgData name="Thao Hoang" userId="0e23db62feec2a5d" providerId="LiveId" clId="{3FBBEF04-9D5F-4ECB-BDEB-5AF90A52C1C7}" dt="2021-02-17T03:31:28.097" v="2855" actId="478"/>
          <ac:spMkLst>
            <pc:docMk/>
            <pc:sldMk cId="284597496" sldId="292"/>
            <ac:spMk id="4" creationId="{6F1F2154-97E2-4D15-BB49-C366B5E355A2}"/>
          </ac:spMkLst>
        </pc:spChg>
        <pc:spChg chg="del">
          <ac:chgData name="Thao Hoang" userId="0e23db62feec2a5d" providerId="LiveId" clId="{3FBBEF04-9D5F-4ECB-BDEB-5AF90A52C1C7}" dt="2021-02-17T03:14:19.858" v="1708" actId="478"/>
          <ac:spMkLst>
            <pc:docMk/>
            <pc:sldMk cId="284597496" sldId="292"/>
            <ac:spMk id="346" creationId="{00000000-0000-0000-0000-000000000000}"/>
          </ac:spMkLst>
        </pc:spChg>
      </pc:sldChg>
      <pc:sldChg chg="modSp del mod">
        <pc:chgData name="Thao Hoang" userId="0e23db62feec2a5d" providerId="LiveId" clId="{3FBBEF04-9D5F-4ECB-BDEB-5AF90A52C1C7}" dt="2021-02-17T02:07:18.218" v="15" actId="2696"/>
        <pc:sldMkLst>
          <pc:docMk/>
          <pc:sldMk cId="3601420927" sldId="292"/>
        </pc:sldMkLst>
        <pc:spChg chg="mod">
          <ac:chgData name="Thao Hoang" userId="0e23db62feec2a5d" providerId="LiveId" clId="{3FBBEF04-9D5F-4ECB-BDEB-5AF90A52C1C7}" dt="2021-02-17T02:06:23.618" v="14" actId="14100"/>
          <ac:spMkLst>
            <pc:docMk/>
            <pc:sldMk cId="3601420927" sldId="292"/>
            <ac:spMk id="3" creationId="{5B4C4001-629E-4272-9992-28BCC66AA423}"/>
          </ac:spMkLst>
        </pc:spChg>
        <pc:grpChg chg="mod">
          <ac:chgData name="Thao Hoang" userId="0e23db62feec2a5d" providerId="LiveId" clId="{3FBBEF04-9D5F-4ECB-BDEB-5AF90A52C1C7}" dt="2021-02-17T02:06:20.542" v="13" actId="14100"/>
          <ac:grpSpMkLst>
            <pc:docMk/>
            <pc:sldMk cId="3601420927" sldId="292"/>
            <ac:grpSpMk id="348" creationId="{00000000-0000-0000-0000-000000000000}"/>
          </ac:grpSpMkLst>
        </pc:grpChg>
      </pc:sldChg>
      <pc:sldChg chg="addSp delSp modSp mod modNotesTx">
        <pc:chgData name="Thao Hoang" userId="0e23db62feec2a5d" providerId="LiveId" clId="{3FBBEF04-9D5F-4ECB-BDEB-5AF90A52C1C7}" dt="2021-02-17T03:40:22.981" v="3042" actId="20577"/>
        <pc:sldMkLst>
          <pc:docMk/>
          <pc:sldMk cId="3553263963" sldId="294"/>
        </pc:sldMkLst>
        <pc:spChg chg="del">
          <ac:chgData name="Thao Hoang" userId="0e23db62feec2a5d" providerId="LiveId" clId="{3FBBEF04-9D5F-4ECB-BDEB-5AF90A52C1C7}" dt="2021-02-17T02:44:53.279" v="599" actId="21"/>
          <ac:spMkLst>
            <pc:docMk/>
            <pc:sldMk cId="3553263963" sldId="294"/>
            <ac:spMk id="3" creationId="{2D80515D-7011-4BF7-94DF-500F56A21804}"/>
          </ac:spMkLst>
        </pc:spChg>
        <pc:spChg chg="add del mod">
          <ac:chgData name="Thao Hoang" userId="0e23db62feec2a5d" providerId="LiveId" clId="{3FBBEF04-9D5F-4ECB-BDEB-5AF90A52C1C7}" dt="2021-02-17T02:45:05.826" v="603" actId="478"/>
          <ac:spMkLst>
            <pc:docMk/>
            <pc:sldMk cId="3553263963" sldId="294"/>
            <ac:spMk id="4" creationId="{4E3E9D1A-E255-4B5A-937D-1F1CB1575190}"/>
          </ac:spMkLst>
        </pc:spChg>
      </pc:sldChg>
      <pc:sldChg chg="modSp add mod modNotesTx">
        <pc:chgData name="Thao Hoang" userId="0e23db62feec2a5d" providerId="LiveId" clId="{3FBBEF04-9D5F-4ECB-BDEB-5AF90A52C1C7}" dt="2021-02-17T03:38:31.672" v="3026" actId="20577"/>
        <pc:sldMkLst>
          <pc:docMk/>
          <pc:sldMk cId="788177721" sldId="295"/>
        </pc:sldMkLst>
        <pc:spChg chg="mod">
          <ac:chgData name="Thao Hoang" userId="0e23db62feec2a5d" providerId="LiveId" clId="{3FBBEF04-9D5F-4ECB-BDEB-5AF90A52C1C7}" dt="2021-02-17T02:08:29.336" v="41" actId="20577"/>
          <ac:spMkLst>
            <pc:docMk/>
            <pc:sldMk cId="788177721" sldId="295"/>
            <ac:spMk id="405" creationId="{00000000-0000-0000-0000-000000000000}"/>
          </ac:spMkLst>
        </pc:spChg>
        <pc:spChg chg="mod">
          <ac:chgData name="Thao Hoang" userId="0e23db62feec2a5d" providerId="LiveId" clId="{3FBBEF04-9D5F-4ECB-BDEB-5AF90A52C1C7}" dt="2021-02-17T02:45:15.374" v="604" actId="20577"/>
          <ac:spMkLst>
            <pc:docMk/>
            <pc:sldMk cId="788177721" sldId="295"/>
            <ac:spMk id="406" creationId="{00000000-0000-0000-0000-000000000000}"/>
          </ac:spMkLst>
        </pc:spChg>
        <pc:spChg chg="mod">
          <ac:chgData name="Thao Hoang" userId="0e23db62feec2a5d" providerId="LiveId" clId="{3FBBEF04-9D5F-4ECB-BDEB-5AF90A52C1C7}" dt="2021-02-17T02:08:21.039" v="20" actId="20577"/>
          <ac:spMkLst>
            <pc:docMk/>
            <pc:sldMk cId="788177721" sldId="295"/>
            <ac:spMk id="407" creationId="{00000000-0000-0000-0000-000000000000}"/>
          </ac:spMkLst>
        </pc:spChg>
      </pc:sldChg>
      <pc:sldChg chg="delSp modSp add mod modNotesTx">
        <pc:chgData name="Thao Hoang" userId="0e23db62feec2a5d" providerId="LiveId" clId="{3FBBEF04-9D5F-4ECB-BDEB-5AF90A52C1C7}" dt="2021-02-17T03:40:59.140" v="3044" actId="20577"/>
        <pc:sldMkLst>
          <pc:docMk/>
          <pc:sldMk cId="576451462" sldId="296"/>
        </pc:sldMkLst>
        <pc:spChg chg="mod">
          <ac:chgData name="Thao Hoang" userId="0e23db62feec2a5d" providerId="LiveId" clId="{3FBBEF04-9D5F-4ECB-BDEB-5AF90A52C1C7}" dt="2021-02-17T02:08:59.215" v="95" actId="6549"/>
          <ac:spMkLst>
            <pc:docMk/>
            <pc:sldMk cId="576451462" sldId="296"/>
            <ac:spMk id="405" creationId="{00000000-0000-0000-0000-000000000000}"/>
          </ac:spMkLst>
        </pc:spChg>
        <pc:spChg chg="del mod">
          <ac:chgData name="Thao Hoang" userId="0e23db62feec2a5d" providerId="LiveId" clId="{3FBBEF04-9D5F-4ECB-BDEB-5AF90A52C1C7}" dt="2021-02-17T02:09:03.649" v="96" actId="478"/>
          <ac:spMkLst>
            <pc:docMk/>
            <pc:sldMk cId="576451462" sldId="296"/>
            <ac:spMk id="406" creationId="{00000000-0000-0000-0000-000000000000}"/>
          </ac:spMkLst>
        </pc:spChg>
        <pc:spChg chg="mod">
          <ac:chgData name="Thao Hoang" userId="0e23db62feec2a5d" providerId="LiveId" clId="{3FBBEF04-9D5F-4ECB-BDEB-5AF90A52C1C7}" dt="2021-02-17T02:08:47.634" v="81" actId="20577"/>
          <ac:spMkLst>
            <pc:docMk/>
            <pc:sldMk cId="576451462" sldId="296"/>
            <ac:spMk id="407" creationId="{00000000-0000-0000-0000-000000000000}"/>
          </ac:spMkLst>
        </pc:spChg>
      </pc:sldChg>
      <pc:sldChg chg="addSp delSp modSp add mod">
        <pc:chgData name="Thao Hoang" userId="0e23db62feec2a5d" providerId="LiveId" clId="{3FBBEF04-9D5F-4ECB-BDEB-5AF90A52C1C7}" dt="2021-02-17T02:45:02.010" v="602" actId="1076"/>
        <pc:sldMkLst>
          <pc:docMk/>
          <pc:sldMk cId="847312865" sldId="297"/>
        </pc:sldMkLst>
        <pc:spChg chg="add mod">
          <ac:chgData name="Thao Hoang" userId="0e23db62feec2a5d" providerId="LiveId" clId="{3FBBEF04-9D5F-4ECB-BDEB-5AF90A52C1C7}" dt="2021-02-17T02:45:02.010" v="602" actId="1076"/>
          <ac:spMkLst>
            <pc:docMk/>
            <pc:sldMk cId="847312865" sldId="297"/>
            <ac:spMk id="114" creationId="{3936837B-25F6-4EC5-A396-340ACF791FCD}"/>
          </ac:spMkLst>
        </pc:spChg>
        <pc:spChg chg="mod">
          <ac:chgData name="Thao Hoang" userId="0e23db62feec2a5d" providerId="LiveId" clId="{3FBBEF04-9D5F-4ECB-BDEB-5AF90A52C1C7}" dt="2021-02-17T02:44:43.185" v="598" actId="14100"/>
          <ac:spMkLst>
            <pc:docMk/>
            <pc:sldMk cId="847312865" sldId="297"/>
            <ac:spMk id="741" creationId="{00000000-0000-0000-0000-000000000000}"/>
          </ac:spMkLst>
        </pc:spChg>
        <pc:spChg chg="del mod">
          <ac:chgData name="Thao Hoang" userId="0e23db62feec2a5d" providerId="LiveId" clId="{3FBBEF04-9D5F-4ECB-BDEB-5AF90A52C1C7}" dt="2021-02-17T02:44:32.460" v="596" actId="478"/>
          <ac:spMkLst>
            <pc:docMk/>
            <pc:sldMk cId="847312865" sldId="297"/>
            <ac:spMk id="742" creationId="{00000000-0000-0000-0000-000000000000}"/>
          </ac:spMkLst>
        </pc:spChg>
        <pc:grpChg chg="del">
          <ac:chgData name="Thao Hoang" userId="0e23db62feec2a5d" providerId="LiveId" clId="{3FBBEF04-9D5F-4ECB-BDEB-5AF90A52C1C7}" dt="2021-02-17T02:44:34.988" v="597" actId="478"/>
          <ac:grpSpMkLst>
            <pc:docMk/>
            <pc:sldMk cId="847312865" sldId="297"/>
            <ac:grpSpMk id="744" creationId="{00000000-0000-0000-0000-000000000000}"/>
          </ac:grpSpMkLst>
        </pc:grpChg>
      </pc:sldChg>
      <pc:sldChg chg="addSp delSp modSp add mod ord modNotesTx">
        <pc:chgData name="Thao Hoang" userId="0e23db62feec2a5d" providerId="LiveId" clId="{3FBBEF04-9D5F-4ECB-BDEB-5AF90A52C1C7}" dt="2021-02-17T22:57:47.529" v="5766" actId="14100"/>
        <pc:sldMkLst>
          <pc:docMk/>
          <pc:sldMk cId="540307469" sldId="298"/>
        </pc:sldMkLst>
        <pc:spChg chg="add del mod">
          <ac:chgData name="Thao Hoang" userId="0e23db62feec2a5d" providerId="LiveId" clId="{3FBBEF04-9D5F-4ECB-BDEB-5AF90A52C1C7}" dt="2021-02-17T02:46:05.997" v="627" actId="478"/>
          <ac:spMkLst>
            <pc:docMk/>
            <pc:sldMk cId="540307469" sldId="298"/>
            <ac:spMk id="3" creationId="{106020EE-07C4-4835-A020-F32190B27BBF}"/>
          </ac:spMkLst>
        </pc:spChg>
        <pc:spChg chg="add del mod">
          <ac:chgData name="Thao Hoang" userId="0e23db62feec2a5d" providerId="LiveId" clId="{3FBBEF04-9D5F-4ECB-BDEB-5AF90A52C1C7}" dt="2021-02-17T02:46:04.787" v="626" actId="478"/>
          <ac:spMkLst>
            <pc:docMk/>
            <pc:sldMk cId="540307469" sldId="298"/>
            <ac:spMk id="5" creationId="{0F4F49C6-7640-42FC-BBFE-40E3E5EACF62}"/>
          </ac:spMkLst>
        </pc:spChg>
        <pc:spChg chg="add del mod">
          <ac:chgData name="Thao Hoang" userId="0e23db62feec2a5d" providerId="LiveId" clId="{3FBBEF04-9D5F-4ECB-BDEB-5AF90A52C1C7}" dt="2021-02-17T02:47:55.126" v="682" actId="478"/>
          <ac:spMkLst>
            <pc:docMk/>
            <pc:sldMk cId="540307469" sldId="298"/>
            <ac:spMk id="11" creationId="{24FCD61E-AF4E-4C81-82A5-0B878C1D144E}"/>
          </ac:spMkLst>
        </pc:spChg>
        <pc:spChg chg="add del mod">
          <ac:chgData name="Thao Hoang" userId="0e23db62feec2a5d" providerId="LiveId" clId="{3FBBEF04-9D5F-4ECB-BDEB-5AF90A52C1C7}" dt="2021-02-17T02:47:57.027" v="683" actId="478"/>
          <ac:spMkLst>
            <pc:docMk/>
            <pc:sldMk cId="540307469" sldId="298"/>
            <ac:spMk id="12" creationId="{2B46A883-743B-4875-A170-5E09314AE869}"/>
          </ac:spMkLst>
        </pc:spChg>
        <pc:spChg chg="add del mod">
          <ac:chgData name="Thao Hoang" userId="0e23db62feec2a5d" providerId="LiveId" clId="{3FBBEF04-9D5F-4ECB-BDEB-5AF90A52C1C7}" dt="2021-02-17T02:47:58.386" v="684" actId="478"/>
          <ac:spMkLst>
            <pc:docMk/>
            <pc:sldMk cId="540307469" sldId="298"/>
            <ac:spMk id="13" creationId="{C53324F8-2F60-40D7-990F-BCAD17FB7F51}"/>
          </ac:spMkLst>
        </pc:spChg>
        <pc:spChg chg="mod">
          <ac:chgData name="Thao Hoang" userId="0e23db62feec2a5d" providerId="LiveId" clId="{3FBBEF04-9D5F-4ECB-BDEB-5AF90A52C1C7}" dt="2021-02-17T02:45:39.638" v="614" actId="20577"/>
          <ac:spMkLst>
            <pc:docMk/>
            <pc:sldMk cId="540307469" sldId="298"/>
            <ac:spMk id="997" creationId="{00000000-0000-0000-0000-000000000000}"/>
          </ac:spMkLst>
        </pc:spChg>
        <pc:spChg chg="mod">
          <ac:chgData name="Thao Hoang" userId="0e23db62feec2a5d" providerId="LiveId" clId="{3FBBEF04-9D5F-4ECB-BDEB-5AF90A52C1C7}" dt="2021-02-17T22:56:02.651" v="5621" actId="20577"/>
          <ac:spMkLst>
            <pc:docMk/>
            <pc:sldMk cId="540307469" sldId="298"/>
            <ac:spMk id="998" creationId="{00000000-0000-0000-0000-000000000000}"/>
          </ac:spMkLst>
        </pc:spChg>
        <pc:spChg chg="del mod">
          <ac:chgData name="Thao Hoang" userId="0e23db62feec2a5d" providerId="LiveId" clId="{3FBBEF04-9D5F-4ECB-BDEB-5AF90A52C1C7}" dt="2021-02-17T02:46:01.535" v="624" actId="478"/>
          <ac:spMkLst>
            <pc:docMk/>
            <pc:sldMk cId="540307469" sldId="298"/>
            <ac:spMk id="999" creationId="{00000000-0000-0000-0000-000000000000}"/>
          </ac:spMkLst>
        </pc:spChg>
        <pc:spChg chg="del mod">
          <ac:chgData name="Thao Hoang" userId="0e23db62feec2a5d" providerId="LiveId" clId="{3FBBEF04-9D5F-4ECB-BDEB-5AF90A52C1C7}" dt="2021-02-17T02:46:03.967" v="625" actId="478"/>
          <ac:spMkLst>
            <pc:docMk/>
            <pc:sldMk cId="540307469" sldId="298"/>
            <ac:spMk id="1000" creationId="{00000000-0000-0000-0000-000000000000}"/>
          </ac:spMkLst>
        </pc:spChg>
        <pc:picChg chg="add mod">
          <ac:chgData name="Thao Hoang" userId="0e23db62feec2a5d" providerId="LiveId" clId="{3FBBEF04-9D5F-4ECB-BDEB-5AF90A52C1C7}" dt="2021-02-17T22:55:48.926" v="5599" actId="1076"/>
          <ac:picMkLst>
            <pc:docMk/>
            <pc:sldMk cId="540307469" sldId="298"/>
            <ac:picMk id="3" creationId="{A58C8A79-1ABF-48D1-B433-C45EB7DAE116}"/>
          </ac:picMkLst>
        </pc:picChg>
        <pc:picChg chg="add mod">
          <ac:chgData name="Thao Hoang" userId="0e23db62feec2a5d" providerId="LiveId" clId="{3FBBEF04-9D5F-4ECB-BDEB-5AF90A52C1C7}" dt="2021-02-17T22:57:26.027" v="5762" actId="1076"/>
          <ac:picMkLst>
            <pc:docMk/>
            <pc:sldMk cId="540307469" sldId="298"/>
            <ac:picMk id="5" creationId="{0520273D-9E4E-4F1C-A654-CDB3D7461F88}"/>
          </ac:picMkLst>
        </pc:picChg>
        <pc:picChg chg="add mod">
          <ac:chgData name="Thao Hoang" userId="0e23db62feec2a5d" providerId="LiveId" clId="{3FBBEF04-9D5F-4ECB-BDEB-5AF90A52C1C7}" dt="2021-02-17T22:57:47.529" v="5766" actId="14100"/>
          <ac:picMkLst>
            <pc:docMk/>
            <pc:sldMk cId="540307469" sldId="298"/>
            <ac:picMk id="7" creationId="{A4641AC0-873E-4784-A899-D6738A5C9402}"/>
          </ac:picMkLst>
        </pc:picChg>
        <pc:picChg chg="add del mod">
          <ac:chgData name="Thao Hoang" userId="0e23db62feec2a5d" providerId="LiveId" clId="{3FBBEF04-9D5F-4ECB-BDEB-5AF90A52C1C7}" dt="2021-02-17T03:02:06.067" v="1365" actId="478"/>
          <ac:picMkLst>
            <pc:docMk/>
            <pc:sldMk cId="540307469" sldId="298"/>
            <ac:picMk id="14" creationId="{B062E02F-76F9-45A4-AA10-DFEEFB8C7314}"/>
          </ac:picMkLst>
        </pc:picChg>
      </pc:sldChg>
      <pc:sldChg chg="addSp delSp modSp add mod modNotesTx">
        <pc:chgData name="Thao Hoang" userId="0e23db62feec2a5d" providerId="LiveId" clId="{3FBBEF04-9D5F-4ECB-BDEB-5AF90A52C1C7}" dt="2021-02-17T22:36:43.885" v="4811" actId="20577"/>
        <pc:sldMkLst>
          <pc:docMk/>
          <pc:sldMk cId="691394434" sldId="299"/>
        </pc:sldMkLst>
        <pc:spChg chg="add del mod">
          <ac:chgData name="Thao Hoang" userId="0e23db62feec2a5d" providerId="LiveId" clId="{3FBBEF04-9D5F-4ECB-BDEB-5AF90A52C1C7}" dt="2021-02-17T03:01:07.727" v="1340" actId="478"/>
          <ac:spMkLst>
            <pc:docMk/>
            <pc:sldMk cId="691394434" sldId="299"/>
            <ac:spMk id="7" creationId="{780DC6EF-04A6-4CC5-B25B-246F4596E044}"/>
          </ac:spMkLst>
        </pc:spChg>
        <pc:spChg chg="add del mod">
          <ac:chgData name="Thao Hoang" userId="0e23db62feec2a5d" providerId="LiveId" clId="{3FBBEF04-9D5F-4ECB-BDEB-5AF90A52C1C7}" dt="2021-02-17T03:10:16.823" v="1581" actId="478"/>
          <ac:spMkLst>
            <pc:docMk/>
            <pc:sldMk cId="691394434" sldId="299"/>
            <ac:spMk id="9" creationId="{FFEB67D9-E3A2-43EC-9EF3-BE4E905C8C31}"/>
          </ac:spMkLst>
        </pc:spChg>
        <pc:spChg chg="del mod">
          <ac:chgData name="Thao Hoang" userId="0e23db62feec2a5d" providerId="LiveId" clId="{3FBBEF04-9D5F-4ECB-BDEB-5AF90A52C1C7}" dt="2021-02-17T03:10:15.503" v="1580" actId="478"/>
          <ac:spMkLst>
            <pc:docMk/>
            <pc:sldMk cId="691394434" sldId="299"/>
            <ac:spMk id="997" creationId="{00000000-0000-0000-0000-000000000000}"/>
          </ac:spMkLst>
        </pc:spChg>
        <pc:spChg chg="del">
          <ac:chgData name="Thao Hoang" userId="0e23db62feec2a5d" providerId="LiveId" clId="{3FBBEF04-9D5F-4ECB-BDEB-5AF90A52C1C7}" dt="2021-02-17T03:01:05.578" v="1339" actId="478"/>
          <ac:spMkLst>
            <pc:docMk/>
            <pc:sldMk cId="691394434" sldId="299"/>
            <ac:spMk id="998" creationId="{00000000-0000-0000-0000-000000000000}"/>
          </ac:spMkLst>
        </pc:spChg>
        <pc:picChg chg="add del mod">
          <ac:chgData name="Thao Hoang" userId="0e23db62feec2a5d" providerId="LiveId" clId="{3FBBEF04-9D5F-4ECB-BDEB-5AF90A52C1C7}" dt="2021-02-17T03:01:50.788" v="1361" actId="21"/>
          <ac:picMkLst>
            <pc:docMk/>
            <pc:sldMk cId="691394434" sldId="299"/>
            <ac:picMk id="3" creationId="{E2BBF3B0-FF68-461F-AD98-F29E71EF35BA}"/>
          </ac:picMkLst>
        </pc:picChg>
        <pc:picChg chg="add mod">
          <ac:chgData name="Thao Hoang" userId="0e23db62feec2a5d" providerId="LiveId" clId="{3FBBEF04-9D5F-4ECB-BDEB-5AF90A52C1C7}" dt="2021-02-17T03:11:02.856" v="1591" actId="14100"/>
          <ac:picMkLst>
            <pc:docMk/>
            <pc:sldMk cId="691394434" sldId="299"/>
            <ac:picMk id="5" creationId="{6C2AEEB3-9148-4794-945C-8CB50C0FB14A}"/>
          </ac:picMkLst>
        </pc:picChg>
      </pc:sldChg>
      <pc:sldChg chg="addSp delSp modSp add mod modNotesTx">
        <pc:chgData name="Thao Hoang" userId="0e23db62feec2a5d" providerId="LiveId" clId="{3FBBEF04-9D5F-4ECB-BDEB-5AF90A52C1C7}" dt="2021-02-17T23:07:57.859" v="6158" actId="20577"/>
        <pc:sldMkLst>
          <pc:docMk/>
          <pc:sldMk cId="947203652" sldId="300"/>
        </pc:sldMkLst>
        <pc:spChg chg="add mod">
          <ac:chgData name="Thao Hoang" userId="0e23db62feec2a5d" providerId="LiveId" clId="{3FBBEF04-9D5F-4ECB-BDEB-5AF90A52C1C7}" dt="2021-02-17T22:43:01.542" v="5099" actId="20577"/>
          <ac:spMkLst>
            <pc:docMk/>
            <pc:sldMk cId="947203652" sldId="300"/>
            <ac:spMk id="2" creationId="{741B36DA-5D42-475F-9E23-488BC36ECBA9}"/>
          </ac:spMkLst>
        </pc:spChg>
        <pc:spChg chg="add del">
          <ac:chgData name="Thao Hoang" userId="0e23db62feec2a5d" providerId="LiveId" clId="{3FBBEF04-9D5F-4ECB-BDEB-5AF90A52C1C7}" dt="2021-02-17T22:42:08.018" v="5007"/>
          <ac:spMkLst>
            <pc:docMk/>
            <pc:sldMk cId="947203652" sldId="300"/>
            <ac:spMk id="3" creationId="{789B8CB5-25F1-4D2F-A25B-99DD7AF684A1}"/>
          </ac:spMkLst>
        </pc:spChg>
        <pc:spChg chg="add mod">
          <ac:chgData name="Thao Hoang" userId="0e23db62feec2a5d" providerId="LiveId" clId="{3FBBEF04-9D5F-4ECB-BDEB-5AF90A52C1C7}" dt="2021-02-17T22:50:59.080" v="5577" actId="20577"/>
          <ac:spMkLst>
            <pc:docMk/>
            <pc:sldMk cId="947203652" sldId="300"/>
            <ac:spMk id="4" creationId="{9537626E-26FA-4C27-97A0-B0735C4B5F45}"/>
          </ac:spMkLst>
        </pc:spChg>
        <pc:spChg chg="add del mod">
          <ac:chgData name="Thao Hoang" userId="0e23db62feec2a5d" providerId="LiveId" clId="{3FBBEF04-9D5F-4ECB-BDEB-5AF90A52C1C7}" dt="2021-02-17T22:46:49.790" v="5351" actId="478"/>
          <ac:spMkLst>
            <pc:docMk/>
            <pc:sldMk cId="947203652" sldId="300"/>
            <ac:spMk id="6" creationId="{FB148A84-3213-421C-9997-6AC616A92FF2}"/>
          </ac:spMkLst>
        </pc:spChg>
        <pc:spChg chg="add del mod">
          <ac:chgData name="Thao Hoang" userId="0e23db62feec2a5d" providerId="LiveId" clId="{3FBBEF04-9D5F-4ECB-BDEB-5AF90A52C1C7}" dt="2021-02-17T22:42:24.106" v="5021" actId="478"/>
          <ac:spMkLst>
            <pc:docMk/>
            <pc:sldMk cId="947203652" sldId="300"/>
            <ac:spMk id="7" creationId="{D2EEF117-D3F9-4209-94E9-C975EF9F2C86}"/>
          </ac:spMkLst>
        </pc:spChg>
        <pc:spChg chg="add mod">
          <ac:chgData name="Thao Hoang" userId="0e23db62feec2a5d" providerId="LiveId" clId="{3FBBEF04-9D5F-4ECB-BDEB-5AF90A52C1C7}" dt="2021-02-17T22:43:40.388" v="5126" actId="1076"/>
          <ac:spMkLst>
            <pc:docMk/>
            <pc:sldMk cId="947203652" sldId="300"/>
            <ac:spMk id="8" creationId="{A4975890-35E4-444C-82C4-ECD96E14397C}"/>
          </ac:spMkLst>
        </pc:spChg>
        <pc:spChg chg="add mod">
          <ac:chgData name="Thao Hoang" userId="0e23db62feec2a5d" providerId="LiveId" clId="{3FBBEF04-9D5F-4ECB-BDEB-5AF90A52C1C7}" dt="2021-02-17T22:46:16.301" v="5323" actId="14100"/>
          <ac:spMkLst>
            <pc:docMk/>
            <pc:sldMk cId="947203652" sldId="300"/>
            <ac:spMk id="10" creationId="{76D9B805-56F9-46D3-B6F8-E8842D608FC7}"/>
          </ac:spMkLst>
        </pc:spChg>
        <pc:spChg chg="add del mod">
          <ac:chgData name="Thao Hoang" userId="0e23db62feec2a5d" providerId="LiveId" clId="{3FBBEF04-9D5F-4ECB-BDEB-5AF90A52C1C7}" dt="2021-02-17T22:46:25.128" v="5326" actId="478"/>
          <ac:spMkLst>
            <pc:docMk/>
            <pc:sldMk cId="947203652" sldId="300"/>
            <ac:spMk id="11" creationId="{6C049B8C-5C3F-4CF8-B828-866B7B3EACDD}"/>
          </ac:spMkLst>
        </pc:spChg>
        <pc:spChg chg="add mod">
          <ac:chgData name="Thao Hoang" userId="0e23db62feec2a5d" providerId="LiveId" clId="{3FBBEF04-9D5F-4ECB-BDEB-5AF90A52C1C7}" dt="2021-02-17T22:48:27.309" v="5358" actId="20577"/>
          <ac:spMkLst>
            <pc:docMk/>
            <pc:sldMk cId="947203652" sldId="300"/>
            <ac:spMk id="12" creationId="{4A675AE7-223D-4AE5-AFD8-EE8689B2E3F0}"/>
          </ac:spMkLst>
        </pc:spChg>
        <pc:spChg chg="add mod">
          <ac:chgData name="Thao Hoang" userId="0e23db62feec2a5d" providerId="LiveId" clId="{3FBBEF04-9D5F-4ECB-BDEB-5AF90A52C1C7}" dt="2021-02-17T22:49:50.900" v="5472" actId="20577"/>
          <ac:spMkLst>
            <pc:docMk/>
            <pc:sldMk cId="947203652" sldId="300"/>
            <ac:spMk id="13" creationId="{8483E668-FEAE-4C59-9B67-D7450C632178}"/>
          </ac:spMkLst>
        </pc:spChg>
        <pc:spChg chg="add mod">
          <ac:chgData name="Thao Hoang" userId="0e23db62feec2a5d" providerId="LiveId" clId="{3FBBEF04-9D5F-4ECB-BDEB-5AF90A52C1C7}" dt="2021-02-17T22:50:41.372" v="5576" actId="20577"/>
          <ac:spMkLst>
            <pc:docMk/>
            <pc:sldMk cId="947203652" sldId="300"/>
            <ac:spMk id="14" creationId="{A5207FDD-DCF1-4820-9E90-C327CD957920}"/>
          </ac:spMkLst>
        </pc:spChg>
        <pc:picChg chg="del">
          <ac:chgData name="Thao Hoang" userId="0e23db62feec2a5d" providerId="LiveId" clId="{3FBBEF04-9D5F-4ECB-BDEB-5AF90A52C1C7}" dt="2021-02-17T22:36:58.064" v="4813" actId="478"/>
          <ac:picMkLst>
            <pc:docMk/>
            <pc:sldMk cId="947203652" sldId="300"/>
            <ac:picMk id="5" creationId="{6C2AEEB3-9148-4794-945C-8CB50C0FB14A}"/>
          </ac:picMkLst>
        </pc:picChg>
      </pc:sldChg>
      <pc:sldChg chg="addSp delSp modSp add del mod">
        <pc:chgData name="Thao Hoang" userId="0e23db62feec2a5d" providerId="LiveId" clId="{3FBBEF04-9D5F-4ECB-BDEB-5AF90A52C1C7}" dt="2021-02-17T03:02:19.697" v="1366" actId="47"/>
        <pc:sldMkLst>
          <pc:docMk/>
          <pc:sldMk cId="2924716912" sldId="300"/>
        </pc:sldMkLst>
        <pc:spChg chg="add del mod">
          <ac:chgData name="Thao Hoang" userId="0e23db62feec2a5d" providerId="LiveId" clId="{3FBBEF04-9D5F-4ECB-BDEB-5AF90A52C1C7}" dt="2021-02-17T03:00:58.072" v="1338" actId="478"/>
          <ac:spMkLst>
            <pc:docMk/>
            <pc:sldMk cId="2924716912" sldId="300"/>
            <ac:spMk id="4" creationId="{2C281601-5EF8-492C-A47D-CDF0EFB5ED68}"/>
          </ac:spMkLst>
        </pc:spChg>
        <pc:spChg chg="del">
          <ac:chgData name="Thao Hoang" userId="0e23db62feec2a5d" providerId="LiveId" clId="{3FBBEF04-9D5F-4ECB-BDEB-5AF90A52C1C7}" dt="2021-02-17T03:00:48.744" v="1336" actId="478"/>
          <ac:spMkLst>
            <pc:docMk/>
            <pc:sldMk cId="2924716912" sldId="300"/>
            <ac:spMk id="998" creationId="{00000000-0000-0000-0000-000000000000}"/>
          </ac:spMkLst>
        </pc:spChg>
        <pc:picChg chg="mod">
          <ac:chgData name="Thao Hoang" userId="0e23db62feec2a5d" providerId="LiveId" clId="{3FBBEF04-9D5F-4ECB-BDEB-5AF90A52C1C7}" dt="2021-02-17T03:00:51.065" v="1337" actId="1076"/>
          <ac:picMkLst>
            <pc:docMk/>
            <pc:sldMk cId="2924716912" sldId="300"/>
            <ac:picMk id="5" creationId="{6C2AEEB3-9148-4794-945C-8CB50C0FB14A}"/>
          </ac:picMkLst>
        </pc:picChg>
      </pc:sldChg>
      <pc:sldChg chg="addSp delSp modSp add mod modNotesTx">
        <pc:chgData name="Thao Hoang" userId="0e23db62feec2a5d" providerId="LiveId" clId="{3FBBEF04-9D5F-4ECB-BDEB-5AF90A52C1C7}" dt="2021-02-17T23:01:30.987" v="6157" actId="20577"/>
        <pc:sldMkLst>
          <pc:docMk/>
          <pc:sldMk cId="270865405" sldId="301"/>
        </pc:sldMkLst>
        <pc:picChg chg="add mod">
          <ac:chgData name="Thao Hoang" userId="0e23db62feec2a5d" providerId="LiveId" clId="{3FBBEF04-9D5F-4ECB-BDEB-5AF90A52C1C7}" dt="2021-02-17T22:59:54.898" v="5781" actId="14100"/>
          <ac:picMkLst>
            <pc:docMk/>
            <pc:sldMk cId="270865405" sldId="301"/>
            <ac:picMk id="3" creationId="{AC8CBD08-C1F2-483F-B056-122E74ED401B}"/>
          </ac:picMkLst>
        </pc:picChg>
        <pc:picChg chg="del">
          <ac:chgData name="Thao Hoang" userId="0e23db62feec2a5d" providerId="LiveId" clId="{3FBBEF04-9D5F-4ECB-BDEB-5AF90A52C1C7}" dt="2021-02-17T22:58:35.320" v="5768" actId="478"/>
          <ac:picMkLst>
            <pc:docMk/>
            <pc:sldMk cId="270865405" sldId="301"/>
            <ac:picMk id="5" creationId="{6C2AEEB3-9148-4794-945C-8CB50C0FB14A}"/>
          </ac:picMkLst>
        </pc:picChg>
      </pc:sldChg>
      <pc:sldChg chg="delSp add del mod">
        <pc:chgData name="Thao Hoang" userId="0e23db62feec2a5d" providerId="LiveId" clId="{3FBBEF04-9D5F-4ECB-BDEB-5AF90A52C1C7}" dt="2021-02-17T22:58:40.642" v="5773" actId="47"/>
        <pc:sldMkLst>
          <pc:docMk/>
          <pc:sldMk cId="1430458174" sldId="302"/>
        </pc:sldMkLst>
        <pc:picChg chg="del">
          <ac:chgData name="Thao Hoang" userId="0e23db62feec2a5d" providerId="LiveId" clId="{3FBBEF04-9D5F-4ECB-BDEB-5AF90A52C1C7}" dt="2021-02-17T22:58:37.495" v="5770" actId="478"/>
          <ac:picMkLst>
            <pc:docMk/>
            <pc:sldMk cId="1430458174" sldId="302"/>
            <ac:picMk id="5" creationId="{6C2AEEB3-9148-4794-945C-8CB50C0FB14A}"/>
          </ac:picMkLst>
        </pc:picChg>
      </pc:sldChg>
      <pc:sldChg chg="add del">
        <pc:chgData name="Thao Hoang" userId="0e23db62feec2a5d" providerId="LiveId" clId="{3FBBEF04-9D5F-4ECB-BDEB-5AF90A52C1C7}" dt="2021-02-17T22:58:39.200" v="5772"/>
        <pc:sldMkLst>
          <pc:docMk/>
          <pc:sldMk cId="619810769" sldId="303"/>
        </pc:sldMkLst>
      </pc:sldChg>
      <pc:sldMasterChg chg="delSldLayout">
        <pc:chgData name="Thao Hoang" userId="0e23db62feec2a5d" providerId="LiveId" clId="{3FBBEF04-9D5F-4ECB-BDEB-5AF90A52C1C7}" dt="2021-02-17T03:12:26.148" v="1697" actId="47"/>
        <pc:sldMasterMkLst>
          <pc:docMk/>
          <pc:sldMasterMk cId="0" sldId="2147483658"/>
        </pc:sldMasterMkLst>
        <pc:sldLayoutChg chg="del">
          <pc:chgData name="Thao Hoang" userId="0e23db62feec2a5d" providerId="LiveId" clId="{3FBBEF04-9D5F-4ECB-BDEB-5AF90A52C1C7}" dt="2021-02-17T03:11:40.446" v="1612" actId="47"/>
          <pc:sldLayoutMkLst>
            <pc:docMk/>
            <pc:sldMasterMk cId="0" sldId="2147483658"/>
            <pc:sldLayoutMk cId="0" sldId="2147483655"/>
          </pc:sldLayoutMkLst>
        </pc:sldLayoutChg>
        <pc:sldLayoutChg chg="del">
          <pc:chgData name="Thao Hoang" userId="0e23db62feec2a5d" providerId="LiveId" clId="{3FBBEF04-9D5F-4ECB-BDEB-5AF90A52C1C7}" dt="2021-02-17T03:12:26.148" v="1697" actId="47"/>
          <pc:sldLayoutMkLst>
            <pc:docMk/>
            <pc:sldMasterMk cId="0" sldId="2147483658"/>
            <pc:sldLayoutMk cId="0" sldId="214748365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err="1"/>
              <a:t>Su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Kelvin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2965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='https://www.freepik.com/photos/technology'&gt;Technology photo created by </a:t>
            </a:r>
            <a:r>
              <a:rPr lang="en-US" dirty="0" err="1"/>
              <a:t>kjpargeter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2AECF-5C0A-4F8B-AAFD-FF56EB65FD5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16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6684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Kelvin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75734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9260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Navy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24853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As Kelvin had shown in the app, at the current state, user can toggle the drop down menu and see a comprehensive visualization dashboard for a particular country or all 4 countries in total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For example, if we left the selection to “All”, then some of the results can be observed as shown in this slide. 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This slide summarizes some results observed from the dashboard focusing on Canada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As we saw earlier, </a:t>
            </a:r>
            <a:r>
              <a:rPr lang="en-CA" dirty="0" err="1"/>
              <a:t>pla</a:t>
            </a:r>
            <a:r>
              <a:rPr lang="en-CA" dirty="0"/>
              <a:t> </a:t>
            </a:r>
            <a:r>
              <a:rPr lang="en-CA" dirty="0" err="1"/>
              <a:t>pla</a:t>
            </a:r>
            <a:r>
              <a:rPr lang="en-CA" dirty="0"/>
              <a:t> </a:t>
            </a:r>
            <a:r>
              <a:rPr lang="en-CA" dirty="0" err="1"/>
              <a:t>pla</a:t>
            </a:r>
            <a:r>
              <a:rPr lang="en-CA" dirty="0"/>
              <a:t> (read the slide)  </a:t>
            </a:r>
            <a:r>
              <a:rPr lang="en-CA" dirty="0">
                <a:sym typeface="Wingdings" panose="05000000000000000000" pitchFamily="2" charset="2"/>
              </a:rPr>
              <a:t> this statistics provide users an insight of the demand of different data roles. So depending on their expertise, he or she can make </a:t>
            </a:r>
            <a:r>
              <a:rPr lang="en-CA" dirty="0" err="1">
                <a:sym typeface="Wingdings" panose="05000000000000000000" pitchFamily="2" charset="2"/>
              </a:rPr>
              <a:t>adata</a:t>
            </a:r>
            <a:r>
              <a:rPr lang="en-CA" dirty="0">
                <a:sym typeface="Wingdings" panose="05000000000000000000" pitchFamily="2" charset="2"/>
              </a:rPr>
              <a:t>-driven decision to either move to ON or BC as an example in this case.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ym typeface="Wingdings" panose="05000000000000000000" pitchFamily="2" charset="2"/>
              </a:rPr>
              <a:t>The dashboard also gives you an insight of how easy it is to take leaves or if </a:t>
            </a:r>
            <a:r>
              <a:rPr lang="en-CA" dirty="0" err="1">
                <a:sym typeface="Wingdings" panose="05000000000000000000" pitchFamily="2" charset="2"/>
              </a:rPr>
              <a:t>if</a:t>
            </a:r>
            <a:r>
              <a:rPr lang="en-CA" dirty="0">
                <a:sym typeface="Wingdings" panose="05000000000000000000" pitchFamily="2" charset="2"/>
              </a:rPr>
              <a:t> there are work benefits included in the particular country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ym typeface="Wingdings" panose="05000000000000000000" pitchFamily="2" charset="2"/>
              </a:rPr>
              <a:t>Similarly, a user can explore the job market demand for other 3 countries, in case he/she would like to work abroad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36014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Another useful information a user can get from this dashboard is to find the key words that are widely used in the industry or in job postings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The user can change the frequency to example 5, meaning the key word appears at least 5 times in all the Data Analyst job postings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As you can see, the bigger the word the more likely the user can find a relevant job if he/she uses it in job searches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3970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The heatmap provides a holistic view of the job postings, so the user can see which provinces have more postings than another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This will gain help user to make information decision on where they want to move to for more job opportunities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12956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62415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err="1"/>
              <a:t>Su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89128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053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err="1"/>
              <a:t>Su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Summarize the intro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May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7072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3846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0266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5494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655085E5-3B49-4DC6-A6A9-AD47CEE876A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58800892"/>
              </p:ext>
            </p:ext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655085E5-3B49-4DC6-A6A9-AD47CEE876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D78F2DC-0703-47F2-9D0B-0971015D2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13" y="273844"/>
            <a:ext cx="8562975" cy="626269"/>
          </a:xfrm>
        </p:spPr>
        <p:txBody>
          <a:bodyPr vert="horz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F0E3C-330D-4D84-9310-7161F953A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513" y="1017640"/>
            <a:ext cx="8562975" cy="36150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8AF1B-9CDC-40BE-9A38-2428C7E189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3B13B-4FD4-4439-B284-D5FEDBBA4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EC018-797C-48C5-A3AF-DE3788B9D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9A56-2F1D-4318-9240-BF2B90CE3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62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9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Relationship Id="rId6" Type="http://schemas.openxmlformats.org/officeDocument/2006/relationships/image" Target="../media/image6.jpeg"/><Relationship Id="rId5" Type="http://schemas.openxmlformats.org/officeDocument/2006/relationships/image" Target="../media/image1.emf"/><Relationship Id="rId10" Type="http://schemas.openxmlformats.org/officeDocument/2006/relationships/image" Target="../media/image10.jpeg"/><Relationship Id="rId4" Type="http://schemas.openxmlformats.org/officeDocument/2006/relationships/oleObject" Target="../embeddings/oleObject2.bin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anidee10.github.io/2016/10/05/flask-by-example-5.html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jobapp.herokuapp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gmay/DataJobMarket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Navyhoang/Project2-DataJobs-App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Science </a:t>
            </a:r>
            <a:br>
              <a:rPr lang="en" dirty="0"/>
            </a:br>
            <a:r>
              <a:rPr lang="en" dirty="0"/>
              <a:t>Jobs Market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B6CABC-B453-4F0C-8CA0-3505D81BCBC5}"/>
              </a:ext>
            </a:extLst>
          </p:cNvPr>
          <p:cNvSpPr txBox="1"/>
          <p:nvPr/>
        </p:nvSpPr>
        <p:spPr>
          <a:xfrm>
            <a:off x="1076325" y="3327342"/>
            <a:ext cx="36908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United States, Canada, United Kingdom, Australia</a:t>
            </a:r>
            <a:endParaRPr lang="en-CA" dirty="0"/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1A88F0E3-E073-41A5-B7B0-C0DD2E266F66}"/>
              </a:ext>
            </a:extLst>
          </p:cNvPr>
          <p:cNvSpPr txBox="1"/>
          <p:nvPr/>
        </p:nvSpPr>
        <p:spPr>
          <a:xfrm>
            <a:off x="1076325" y="3608395"/>
            <a:ext cx="3690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i="1" dirty="0"/>
              <a:t>Presenters: May Ang, Kelvin Deng, </a:t>
            </a:r>
            <a:r>
              <a:rPr lang="en-CA" sz="800" i="1" dirty="0" err="1"/>
              <a:t>Yijing</a:t>
            </a:r>
            <a:r>
              <a:rPr lang="en-CA" sz="800" i="1" dirty="0"/>
              <a:t> </a:t>
            </a:r>
            <a:r>
              <a:rPr lang="en-CA" sz="800" i="1" dirty="0" err="1"/>
              <a:t>Su</a:t>
            </a:r>
            <a:r>
              <a:rPr lang="en-CA" sz="800" i="1" dirty="0"/>
              <a:t>, Thao Hoang</a:t>
            </a:r>
          </a:p>
          <a:p>
            <a:r>
              <a:rPr lang="en-CA" sz="800" i="1" dirty="0"/>
              <a:t>Date: Feb 18, 2021</a:t>
            </a:r>
            <a:endParaRPr lang="en-CA" sz="1000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The loaded</a:t>
            </a:r>
            <a:br>
              <a:rPr lang="en" sz="2000" dirty="0"/>
            </a:br>
            <a:r>
              <a:rPr lang="en" sz="2000" dirty="0"/>
              <a:t>database</a:t>
            </a:r>
            <a:endParaRPr sz="2000" dirty="0"/>
          </a:p>
        </p:txBody>
      </p:sp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A2F9D-7EF0-47C9-8717-57997AC2B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8606" y="1531407"/>
            <a:ext cx="2232946" cy="2640900"/>
          </a:xfrm>
        </p:spPr>
        <p:txBody>
          <a:bodyPr/>
          <a:lstStyle/>
          <a:p>
            <a:r>
              <a:rPr lang="en-CA" sz="1600" dirty="0"/>
              <a:t>Four relational tables in the SQL Elephant Database</a:t>
            </a:r>
          </a:p>
          <a:p>
            <a:endParaRPr lang="en-CA" sz="1600" dirty="0"/>
          </a:p>
          <a:p>
            <a:r>
              <a:rPr lang="en-CA" sz="1600" dirty="0"/>
              <a:t>Each with unique key for merging purposes during querying process</a:t>
            </a:r>
          </a:p>
        </p:txBody>
      </p:sp>
      <p:pic>
        <p:nvPicPr>
          <p:cNvPr id="8" name="Picture 7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4166A587-82EE-4D7E-999F-D497863AAE1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8" b="3193"/>
          <a:stretch/>
        </p:blipFill>
        <p:spPr>
          <a:xfrm>
            <a:off x="2628900" y="153681"/>
            <a:ext cx="6515100" cy="482557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49" y="2031025"/>
            <a:ext cx="4991137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Dashboard Creation Process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676700" cy="133780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Data querying from database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Charts creation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Dashboard design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6076986" y="1569719"/>
            <a:ext cx="2912252" cy="2615649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6415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B9C19F1-B034-4E43-94B4-66FE00469A9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9B9C19F1-B034-4E43-94B4-66FE00469A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060EC71-61F0-420D-AEDB-9CC8605196B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E1012C7C-F3D4-4DB0-9402-901E3437EF47}"/>
              </a:ext>
            </a:extLst>
          </p:cNvPr>
          <p:cNvSpPr/>
          <p:nvPr/>
        </p:nvSpPr>
        <p:spPr>
          <a:xfrm>
            <a:off x="0" y="4668060"/>
            <a:ext cx="296449" cy="475440"/>
          </a:xfrm>
          <a:prstGeom prst="triangle">
            <a:avLst>
              <a:gd name="adj" fmla="val 100000"/>
            </a:avLst>
          </a:prstGeom>
          <a:gradFill>
            <a:gsLst>
              <a:gs pos="0">
                <a:srgbClr val="12161C">
                  <a:alpha val="10000"/>
                </a:srgbClr>
              </a:gs>
              <a:gs pos="100000">
                <a:srgbClr val="12161C">
                  <a:alpha val="2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61D95-6C79-46AA-89A1-65546169E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13" y="273844"/>
            <a:ext cx="8562975" cy="626269"/>
          </a:xfrm>
        </p:spPr>
        <p:txBody>
          <a:bodyPr vert="horz"/>
          <a:lstStyle/>
          <a:p>
            <a:r>
              <a:rPr lang="en-US" dirty="0">
                <a:solidFill>
                  <a:schemeClr val="bg1"/>
                </a:solidFill>
              </a:rPr>
              <a:t>Apps Structure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B741DC-531F-4C39-A868-AE9D3BA0C30A}"/>
              </a:ext>
            </a:extLst>
          </p:cNvPr>
          <p:cNvSpPr/>
          <p:nvPr/>
        </p:nvSpPr>
        <p:spPr>
          <a:xfrm>
            <a:off x="3305698" y="1453064"/>
            <a:ext cx="651221" cy="651221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125BEA-0292-4BA5-B9DB-37560B7E41DD}"/>
              </a:ext>
            </a:extLst>
          </p:cNvPr>
          <p:cNvSpPr/>
          <p:nvPr/>
        </p:nvSpPr>
        <p:spPr>
          <a:xfrm>
            <a:off x="3305698" y="3813779"/>
            <a:ext cx="651221" cy="651221"/>
          </a:xfrm>
          <a:prstGeom prst="ellipse">
            <a:avLst/>
          </a:prstGeom>
          <a:solidFill>
            <a:srgbClr val="FF2F2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B9D5D6-9ECF-4FEF-850A-B50906FEC883}"/>
              </a:ext>
            </a:extLst>
          </p:cNvPr>
          <p:cNvSpPr/>
          <p:nvPr/>
        </p:nvSpPr>
        <p:spPr>
          <a:xfrm>
            <a:off x="5203394" y="1453064"/>
            <a:ext cx="651221" cy="65122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1D95967-B25F-4672-B603-9437140BA351}"/>
              </a:ext>
            </a:extLst>
          </p:cNvPr>
          <p:cNvSpPr/>
          <p:nvPr/>
        </p:nvSpPr>
        <p:spPr>
          <a:xfrm>
            <a:off x="5203394" y="3813779"/>
            <a:ext cx="651221" cy="65122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35E681-7EFD-4A60-B47D-B9EF6A06C595}"/>
              </a:ext>
            </a:extLst>
          </p:cNvPr>
          <p:cNvSpPr/>
          <p:nvPr/>
        </p:nvSpPr>
        <p:spPr>
          <a:xfrm>
            <a:off x="3675547" y="2091532"/>
            <a:ext cx="1834299" cy="1785689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462CF70-B739-4312-B281-CB88C9121033}"/>
              </a:ext>
            </a:extLst>
          </p:cNvPr>
          <p:cNvSpPr/>
          <p:nvPr/>
        </p:nvSpPr>
        <p:spPr>
          <a:xfrm>
            <a:off x="290513" y="1158982"/>
            <a:ext cx="2534115" cy="329467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eorgia" panose="02040502050405020303" pitchFamily="18" charset="0"/>
              </a:rPr>
              <a:t>Flask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16C9A82-0A18-4BF6-85DF-47F91B646B4F}"/>
              </a:ext>
            </a:extLst>
          </p:cNvPr>
          <p:cNvSpPr/>
          <p:nvPr/>
        </p:nvSpPr>
        <p:spPr>
          <a:xfrm>
            <a:off x="290513" y="2973491"/>
            <a:ext cx="2534115" cy="329467"/>
          </a:xfrm>
          <a:prstGeom prst="roundRect">
            <a:avLst>
              <a:gd name="adj" fmla="val 50000"/>
            </a:avLst>
          </a:prstGeom>
          <a:solidFill>
            <a:srgbClr val="FF2F2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eorgia" panose="02040502050405020303" pitchFamily="18" charset="0"/>
              </a:rPr>
              <a:t>Html &amp; Heroku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8A0128F-9DC6-418D-8258-EE6F7F4BA895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5206365" y="3787100"/>
            <a:ext cx="92398" cy="12204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EB879C5-FF05-4C24-891F-616035C2D379}"/>
              </a:ext>
            </a:extLst>
          </p:cNvPr>
          <p:cNvCxnSpPr>
            <a:cxnSpLocks/>
          </p:cNvCxnSpPr>
          <p:nvPr/>
        </p:nvCxnSpPr>
        <p:spPr>
          <a:xfrm>
            <a:off x="3861549" y="2015337"/>
            <a:ext cx="96651" cy="12778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A3D73FE-2372-4218-8D7F-82BC5486BBE2}"/>
              </a:ext>
            </a:extLst>
          </p:cNvPr>
          <p:cNvCxnSpPr>
            <a:cxnSpLocks/>
          </p:cNvCxnSpPr>
          <p:nvPr/>
        </p:nvCxnSpPr>
        <p:spPr>
          <a:xfrm flipH="1">
            <a:off x="5183505" y="2015337"/>
            <a:ext cx="115259" cy="15239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5340AB1-8C85-4896-A24C-84F9E8EFCF21}"/>
              </a:ext>
            </a:extLst>
          </p:cNvPr>
          <p:cNvCxnSpPr>
            <a:cxnSpLocks/>
          </p:cNvCxnSpPr>
          <p:nvPr/>
        </p:nvCxnSpPr>
        <p:spPr>
          <a:xfrm flipV="1">
            <a:off x="3843125" y="3800475"/>
            <a:ext cx="82272" cy="10867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48F05714-7D4F-4A1E-8C85-A3220F707299}"/>
              </a:ext>
            </a:extLst>
          </p:cNvPr>
          <p:cNvSpPr/>
          <p:nvPr/>
        </p:nvSpPr>
        <p:spPr>
          <a:xfrm>
            <a:off x="3531415" y="1953704"/>
            <a:ext cx="2069523" cy="206952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1AEB887-62CE-4CA7-A01E-B78780626F1E}"/>
              </a:ext>
            </a:extLst>
          </p:cNvPr>
          <p:cNvSpPr/>
          <p:nvPr/>
        </p:nvSpPr>
        <p:spPr>
          <a:xfrm>
            <a:off x="6319374" y="1158982"/>
            <a:ext cx="2534115" cy="329467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eorgia" panose="02040502050405020303" pitchFamily="18" charset="0"/>
              </a:rPr>
              <a:t>SQL Alchemy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CC475FD2-25E8-463D-B240-279C650C19D2}"/>
              </a:ext>
            </a:extLst>
          </p:cNvPr>
          <p:cNvSpPr/>
          <p:nvPr/>
        </p:nvSpPr>
        <p:spPr>
          <a:xfrm>
            <a:off x="6319374" y="2973491"/>
            <a:ext cx="2534115" cy="329467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eorgia" panose="02040502050405020303" pitchFamily="18" charset="0"/>
              </a:rPr>
              <a:t>Java Script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6CBB5CA-C48B-4D91-9361-5168F7DBE9E1}"/>
              </a:ext>
            </a:extLst>
          </p:cNvPr>
          <p:cNvSpPr/>
          <p:nvPr/>
        </p:nvSpPr>
        <p:spPr>
          <a:xfrm>
            <a:off x="290513" y="1639562"/>
            <a:ext cx="2550425" cy="18466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Used to render html and API routes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D9B4D18-330F-4456-BB9E-6BBDCC70529F}"/>
              </a:ext>
            </a:extLst>
          </p:cNvPr>
          <p:cNvSpPr/>
          <p:nvPr/>
        </p:nvSpPr>
        <p:spPr>
          <a:xfrm>
            <a:off x="290513" y="3522854"/>
            <a:ext cx="2550425" cy="92333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Used Bootstrap template for the dashboard</a:t>
            </a: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Reference all JS files and necessary dependencies</a:t>
            </a: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Heroku to host our dashboard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E93BD6E-B8C5-45D2-90CD-FDF26AE1DB0A}"/>
              </a:ext>
            </a:extLst>
          </p:cNvPr>
          <p:cNvSpPr/>
          <p:nvPr/>
        </p:nvSpPr>
        <p:spPr>
          <a:xfrm>
            <a:off x="6319375" y="3522854"/>
            <a:ext cx="2550425" cy="11079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JS libraries used to create charts:</a:t>
            </a: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 err="1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Plotly</a:t>
            </a:r>
            <a:endParaRPr lang="en-US" sz="1200" dirty="0">
              <a:solidFill>
                <a:schemeClr val="bg1"/>
              </a:solidFill>
              <a:latin typeface="Barlow Light" panose="020B0604020202020204" charset="0"/>
              <a:cs typeface="Segoe UI Light" panose="020B0502040204020203" pitchFamily="34" charset="0"/>
            </a:endParaRP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D3</a:t>
            </a: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Leaflet</a:t>
            </a: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 err="1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WordCloud</a:t>
            </a: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 (not covered in class)</a:t>
            </a:r>
          </a:p>
          <a:p>
            <a:pPr marL="171450" lvl="4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Barlow Light" panose="020B0604020202020204" charset="0"/>
              <a:cs typeface="Segoe UI Light" panose="020B0502040204020203" pitchFamily="34" charset="0"/>
            </a:endParaRPr>
          </a:p>
        </p:txBody>
      </p:sp>
      <p:pic>
        <p:nvPicPr>
          <p:cNvPr id="1028" name="Picture 4" descr="Image result for sqlalchemy logo">
            <a:extLst>
              <a:ext uri="{FF2B5EF4-FFF2-40B4-BE49-F238E27FC236}">
                <a16:creationId xmlns:a16="http://schemas.microsoft.com/office/drawing/2014/main" id="{69F94B94-3445-4388-8D4E-8022D405E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763" y="1725358"/>
            <a:ext cx="519847" cy="10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javascript logo">
            <a:extLst>
              <a:ext uri="{FF2B5EF4-FFF2-40B4-BE49-F238E27FC236}">
                <a16:creationId xmlns:a16="http://schemas.microsoft.com/office/drawing/2014/main" id="{7F0BF4BA-AD01-43A3-9A61-38A067097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814" y="3933737"/>
            <a:ext cx="385635" cy="38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html logo">
            <a:extLst>
              <a:ext uri="{FF2B5EF4-FFF2-40B4-BE49-F238E27FC236}">
                <a16:creationId xmlns:a16="http://schemas.microsoft.com/office/drawing/2014/main" id="{A5C22BCE-80E0-44C1-A866-6B35AFD0B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33" y="3960914"/>
            <a:ext cx="356949" cy="35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DC14E510-D8AB-46A2-82CC-B829397A10B9}"/>
              </a:ext>
            </a:extLst>
          </p:cNvPr>
          <p:cNvSpPr/>
          <p:nvPr/>
        </p:nvSpPr>
        <p:spPr>
          <a:xfrm>
            <a:off x="6311218" y="1639562"/>
            <a:ext cx="2550425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Query data from database and present them as APIs</a:t>
            </a:r>
          </a:p>
        </p:txBody>
      </p:sp>
      <p:sp>
        <p:nvSpPr>
          <p:cNvPr id="3" name="AutoShape 5">
            <a:extLst>
              <a:ext uri="{FF2B5EF4-FFF2-40B4-BE49-F238E27FC236}">
                <a16:creationId xmlns:a16="http://schemas.microsoft.com/office/drawing/2014/main" id="{1DA84BB3-95D5-4093-A5FF-81D8DF1583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2055" name="Picture 7" descr="Image result for jobs search icon">
            <a:extLst>
              <a:ext uri="{FF2B5EF4-FFF2-40B4-BE49-F238E27FC236}">
                <a16:creationId xmlns:a16="http://schemas.microsoft.com/office/drawing/2014/main" id="{6DEE929C-235C-4F8E-ABE7-3D17F27A3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820" y="2343316"/>
            <a:ext cx="1305658" cy="130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Image result for flasksqlalchemy icon">
            <a:extLst>
              <a:ext uri="{FF2B5EF4-FFF2-40B4-BE49-F238E27FC236}">
                <a16:creationId xmlns:a16="http://schemas.microsoft.com/office/drawing/2014/main" id="{54F45CCA-04FD-4D2C-BD6E-12E87F96B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768" y="1591727"/>
            <a:ext cx="402573" cy="40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5A95DD-9AB3-42B8-AA9B-5A5DE86DD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9A56-2F1D-4318-9240-BF2B90CE36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74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28"/>
          <p:cNvSpPr txBox="1">
            <a:spLocks noGrp="1"/>
          </p:cNvSpPr>
          <p:nvPr>
            <p:ph type="title"/>
          </p:nvPr>
        </p:nvSpPr>
        <p:spPr>
          <a:xfrm>
            <a:off x="457199" y="605600"/>
            <a:ext cx="8191825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Dashboard Design</a:t>
            </a:r>
            <a:endParaRPr dirty="0"/>
          </a:p>
        </p:txBody>
      </p:sp>
      <p:sp>
        <p:nvSpPr>
          <p:cNvPr id="1701" name="Google Shape;1701;p2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074" name="Picture 2" descr="Image result for flask sqlalchemy">
            <a:extLst>
              <a:ext uri="{FF2B5EF4-FFF2-40B4-BE49-F238E27FC236}">
                <a16:creationId xmlns:a16="http://schemas.microsoft.com/office/drawing/2014/main" id="{5C7F1E9D-D82B-49E0-A87D-C2A3B58BE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50" y="1245850"/>
            <a:ext cx="846772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ED3DD8-082F-42E7-80A2-8951D7EBA4D7}"/>
              </a:ext>
            </a:extLst>
          </p:cNvPr>
          <p:cNvSpPr txBox="1"/>
          <p:nvPr/>
        </p:nvSpPr>
        <p:spPr>
          <a:xfrm>
            <a:off x="1367692" y="4845538"/>
            <a:ext cx="62679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tx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Flask by example 5 (How to build a simple REST API) (danidee10.github.io)</a:t>
            </a:r>
            <a:endParaRPr lang="en-CA" sz="800" i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059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53263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685800" y="1570050"/>
            <a:ext cx="5566508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1"/>
                </a:solidFill>
              </a:rPr>
              <a:t>App Launching</a:t>
            </a:r>
            <a:endParaRPr sz="6000" dirty="0">
              <a:solidFill>
                <a:schemeClr val="accent1"/>
              </a:solidFill>
            </a:endParaRPr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14" name="Subtitle 2">
            <a:extLst>
              <a:ext uri="{FF2B5EF4-FFF2-40B4-BE49-F238E27FC236}">
                <a16:creationId xmlns:a16="http://schemas.microsoft.com/office/drawing/2014/main" id="{3936837B-25F6-4EC5-A396-340ACF791FCD}"/>
              </a:ext>
            </a:extLst>
          </p:cNvPr>
          <p:cNvSpPr txBox="1">
            <a:spLocks/>
          </p:cNvSpPr>
          <p:nvPr/>
        </p:nvSpPr>
        <p:spPr>
          <a:xfrm>
            <a:off x="601296" y="2873511"/>
            <a:ext cx="6737350" cy="383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sz="1600">
                <a:hlinkClick r:id="rId3"/>
              </a:rPr>
              <a:t>Data Job Dashboard (datajobapp.herokuapp.com)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847312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Insights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676700" cy="78036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Answers to our questions.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5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8177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27"/>
          <p:cNvSpPr txBox="1">
            <a:spLocks noGrp="1"/>
          </p:cNvSpPr>
          <p:nvPr>
            <p:ph type="ctrTitle" idx="4294967295"/>
          </p:nvPr>
        </p:nvSpPr>
        <p:spPr>
          <a:xfrm>
            <a:off x="685800" y="876600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9,871</a:t>
            </a:r>
            <a:endParaRPr dirty="0"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9" name="Google Shape;1169;p27"/>
          <p:cNvSpPr txBox="1">
            <a:spLocks noGrp="1"/>
          </p:cNvSpPr>
          <p:nvPr>
            <p:ph type="subTitle" idx="4294967295"/>
          </p:nvPr>
        </p:nvSpPr>
        <p:spPr>
          <a:xfrm>
            <a:off x="685799" y="1411308"/>
            <a:ext cx="5519615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CA" sz="2400" dirty="0"/>
              <a:t>Total Job Postings</a:t>
            </a:r>
            <a:endParaRPr sz="2400" dirty="0"/>
          </a:p>
        </p:txBody>
      </p:sp>
      <p:sp>
        <p:nvSpPr>
          <p:cNvPr id="1170" name="Google Shape;1170;p27"/>
          <p:cNvSpPr txBox="1">
            <a:spLocks noGrp="1"/>
          </p:cNvSpPr>
          <p:nvPr>
            <p:ph type="ctrTitle" idx="4294967295"/>
          </p:nvPr>
        </p:nvSpPr>
        <p:spPr>
          <a:xfrm>
            <a:off x="685800" y="3505493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1,115</a:t>
            </a:r>
            <a:endParaRPr dirty="0"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1" name="Google Shape;1171;p27"/>
          <p:cNvSpPr txBox="1">
            <a:spLocks noGrp="1"/>
          </p:cNvSpPr>
          <p:nvPr>
            <p:ph type="subTitle" idx="4294967295"/>
          </p:nvPr>
        </p:nvSpPr>
        <p:spPr>
          <a:xfrm>
            <a:off x="685800" y="4040201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Cities</a:t>
            </a:r>
            <a:endParaRPr sz="2400" dirty="0"/>
          </a:p>
        </p:txBody>
      </p:sp>
      <p:sp>
        <p:nvSpPr>
          <p:cNvPr id="1172" name="Google Shape;1172;p27"/>
          <p:cNvSpPr txBox="1">
            <a:spLocks noGrp="1"/>
          </p:cNvSpPr>
          <p:nvPr>
            <p:ph type="ctrTitle" idx="4294967295"/>
          </p:nvPr>
        </p:nvSpPr>
        <p:spPr>
          <a:xfrm>
            <a:off x="685800" y="2191047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254</a:t>
            </a:r>
            <a:endParaRPr dirty="0"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3" name="Google Shape;1173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5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Remote Jobs</a:t>
            </a:r>
            <a:endParaRPr sz="2400" dirty="0"/>
          </a:p>
        </p:txBody>
      </p:sp>
      <p:sp>
        <p:nvSpPr>
          <p:cNvPr id="1174" name="Google Shape;1174;p2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5122" name="Picture 2" descr="Image result for data jobs search">
            <a:extLst>
              <a:ext uri="{FF2B5EF4-FFF2-40B4-BE49-F238E27FC236}">
                <a16:creationId xmlns:a16="http://schemas.microsoft.com/office/drawing/2014/main" id="{21D6997C-FBF3-4D87-A77A-6DB94AE35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067" y="876600"/>
            <a:ext cx="5810513" cy="326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</a:t>
            </a:r>
            <a:endParaRPr dirty="0"/>
          </a:p>
        </p:txBody>
      </p:sp>
      <p:sp>
        <p:nvSpPr>
          <p:cNvPr id="998" name="Google Shape;998;p20"/>
          <p:cNvSpPr txBox="1">
            <a:spLocks noGrp="1"/>
          </p:cNvSpPr>
          <p:nvPr>
            <p:ph type="body" idx="1"/>
          </p:nvPr>
        </p:nvSpPr>
        <p:spPr>
          <a:xfrm>
            <a:off x="457200" y="1187938"/>
            <a:ext cx="8405446" cy="34868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 dirty="0"/>
              <a:t>CA focused results</a:t>
            </a:r>
            <a:endParaRPr u="sng" dirty="0"/>
          </a:p>
          <a:p>
            <a:pPr marL="285750" indent="-285750"/>
            <a:r>
              <a:rPr lang="en" dirty="0"/>
              <a:t>Many data jobs are in ON, followed by BC, some Remote Jobs</a:t>
            </a:r>
          </a:p>
          <a:p>
            <a:pPr marL="742950" lvl="1" indent="-285750"/>
            <a:r>
              <a:rPr lang="en" dirty="0"/>
              <a:t>In ON: majority of jobs are in and surrounding Toronto</a:t>
            </a:r>
          </a:p>
          <a:p>
            <a:pPr marL="1200150" lvl="2" indent="-285750"/>
            <a:r>
              <a:rPr lang="en" dirty="0"/>
              <a:t>Data Analyst &gt;&gt; Data Engineer &gt;&gt; Data Scientist &gt;&gt; Machine Learning</a:t>
            </a:r>
          </a:p>
          <a:p>
            <a:pPr marL="742950" lvl="1" indent="-285750"/>
            <a:r>
              <a:rPr lang="en" dirty="0"/>
              <a:t>In BC: majority of jobs are in Vancouver </a:t>
            </a:r>
          </a:p>
          <a:p>
            <a:pPr marL="1200150" lvl="2" indent="-285750"/>
            <a:r>
              <a:rPr lang="en" dirty="0"/>
              <a:t>Data Engineer &gt;&gt; Data Analyst &gt;&gt; Data Scientist &gt;&gt; Machine Learning</a:t>
            </a:r>
          </a:p>
          <a:p>
            <a:pPr marL="285750" indent="-285750"/>
            <a:r>
              <a:rPr lang="en" dirty="0"/>
              <a:t>Most survey responders reported either “Don’t know” or “Somewhat easy” to take leaves</a:t>
            </a:r>
          </a:p>
          <a:p>
            <a:pPr marL="285750" indent="-285750"/>
            <a:r>
              <a:rPr lang="en" dirty="0"/>
              <a:t>20% have wellness program at work</a:t>
            </a:r>
          </a:p>
          <a:p>
            <a:pPr marL="285750" indent="-285750"/>
            <a:r>
              <a:rPr lang="en" dirty="0"/>
              <a:t>40% have work benefits</a:t>
            </a:r>
          </a:p>
          <a:p>
            <a:pPr marL="457200" lvl="1" indent="0">
              <a:buNone/>
            </a:pPr>
            <a:endParaRPr lang="en" dirty="0"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C8A79-1ABF-48D1-B433-C45EB7DAE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310" y="105050"/>
            <a:ext cx="2496130" cy="17179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20273D-9E4E-4F1C-A654-CDB3D7461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751" y="3614213"/>
            <a:ext cx="2496130" cy="1096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641AC0-873E-4784-A899-D6738A5C9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7927" y="3614213"/>
            <a:ext cx="983384" cy="130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07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2AEEB3-9148-4794-945C-8CB50C0FB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46" y="241788"/>
            <a:ext cx="8292123" cy="466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94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348" name="Google Shape;348;p13"/>
          <p:cNvGrpSpPr/>
          <p:nvPr/>
        </p:nvGrpSpPr>
        <p:grpSpPr>
          <a:xfrm>
            <a:off x="6056647" y="380988"/>
            <a:ext cx="2706354" cy="1604434"/>
            <a:chOff x="6986665" y="3298709"/>
            <a:chExt cx="1817809" cy="1077669"/>
          </a:xfrm>
        </p:grpSpPr>
        <p:sp>
          <p:nvSpPr>
            <p:cNvPr id="349" name="Google Shape;349;p13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C4001-629E-4272-9992-28BCC66AA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351800"/>
            <a:ext cx="5869459" cy="2887291"/>
          </a:xfrm>
        </p:spPr>
        <p:txBody>
          <a:bodyPr/>
          <a:lstStyle/>
          <a:p>
            <a:r>
              <a:rPr lang="en-CA" dirty="0"/>
              <a:t>Project motivation</a:t>
            </a:r>
          </a:p>
          <a:p>
            <a:r>
              <a:rPr lang="en-CA" dirty="0"/>
              <a:t>ETL process</a:t>
            </a:r>
          </a:p>
          <a:p>
            <a:r>
              <a:rPr lang="en-CA" dirty="0"/>
              <a:t>Dashboard creation process</a:t>
            </a:r>
          </a:p>
          <a:p>
            <a:r>
              <a:rPr lang="en-CA" dirty="0"/>
              <a:t>Results</a:t>
            </a:r>
          </a:p>
          <a:p>
            <a:r>
              <a:rPr lang="en-CA" dirty="0"/>
              <a:t>Summary of insights</a:t>
            </a:r>
          </a:p>
          <a:p>
            <a:r>
              <a:rPr lang="en-CA" dirty="0"/>
              <a:t>Future works</a:t>
            </a:r>
          </a:p>
          <a:p>
            <a:r>
              <a:rPr lang="en-CA" dirty="0"/>
              <a:t>Q&amp;A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8CBD08-C1F2-483F-B056-122E74ED4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40" y="143543"/>
            <a:ext cx="8503595" cy="4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5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4" name="Google Shape;1700;p28">
            <a:extLst>
              <a:ext uri="{FF2B5EF4-FFF2-40B4-BE49-F238E27FC236}">
                <a16:creationId xmlns:a16="http://schemas.microsoft.com/office/drawing/2014/main" id="{9537626E-26FA-4C27-97A0-B0735C4B5F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199" y="649346"/>
            <a:ext cx="8191825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Usage Instructions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1B36DA-5D42-475F-9E23-488BC36ECBA9}"/>
              </a:ext>
            </a:extLst>
          </p:cNvPr>
          <p:cNvSpPr txBox="1"/>
          <p:nvPr/>
        </p:nvSpPr>
        <p:spPr>
          <a:xfrm>
            <a:off x="457199" y="1225685"/>
            <a:ext cx="8336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1. ETL: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975890-35E4-444C-82C4-ECD96E14397C}"/>
              </a:ext>
            </a:extLst>
          </p:cNvPr>
          <p:cNvSpPr txBox="1"/>
          <p:nvPr/>
        </p:nvSpPr>
        <p:spPr>
          <a:xfrm>
            <a:off x="875489" y="1533462"/>
            <a:ext cx="79183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>
                <a:sym typeface="Wingdings" panose="05000000000000000000" pitchFamily="2" charset="2"/>
              </a:rPr>
              <a:t>Folk our GitHub: </a:t>
            </a:r>
            <a:r>
              <a:rPr lang="en-US" sz="1400" dirty="0" err="1">
                <a:hlinkClick r:id="rId3"/>
              </a:rPr>
              <a:t>angmay</a:t>
            </a:r>
            <a:r>
              <a:rPr lang="en-US" sz="1400" dirty="0">
                <a:hlinkClick r:id="rId3"/>
              </a:rPr>
              <a:t>/</a:t>
            </a:r>
            <a:r>
              <a:rPr lang="en-US" sz="1400" dirty="0" err="1">
                <a:hlinkClick r:id="rId3"/>
              </a:rPr>
              <a:t>DataJobMarket</a:t>
            </a:r>
            <a:r>
              <a:rPr lang="en-US" sz="1400" dirty="0">
                <a:hlinkClick r:id="rId3"/>
              </a:rPr>
              <a:t> (github.com)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>
                <a:sym typeface="Wingdings" panose="05000000000000000000" pitchFamily="2" charset="2"/>
              </a:rPr>
              <a:t>Run the </a:t>
            </a:r>
            <a:r>
              <a:rPr lang="en-CA" dirty="0" err="1">
                <a:sym typeface="Wingdings" panose="05000000000000000000" pitchFamily="2" charset="2"/>
              </a:rPr>
              <a:t>Main.ipynb</a:t>
            </a:r>
            <a:endParaRPr lang="en-CA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>
                <a:sym typeface="Wingdings" panose="05000000000000000000" pitchFamily="2" charset="2"/>
              </a:rPr>
              <a:t>This notebook will perform following tasks:</a:t>
            </a:r>
          </a:p>
          <a:p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D9B805-56F9-46D3-B6F8-E8842D608FC7}"/>
              </a:ext>
            </a:extLst>
          </p:cNvPr>
          <p:cNvSpPr txBox="1"/>
          <p:nvPr/>
        </p:nvSpPr>
        <p:spPr>
          <a:xfrm>
            <a:off x="1562910" y="2199469"/>
            <a:ext cx="48573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 err="1">
                <a:sym typeface="Wingdings" panose="05000000000000000000" pitchFamily="2" charset="2"/>
              </a:rPr>
              <a:t>WebScrape</a:t>
            </a:r>
            <a:r>
              <a:rPr lang="en-CA" dirty="0">
                <a:sym typeface="Wingdings" panose="05000000000000000000" pitchFamily="2" charset="2"/>
              </a:rPr>
              <a:t> data from Indeed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>
                <a:sym typeface="Wingdings" panose="05000000000000000000" pitchFamily="2" charset="2"/>
              </a:rPr>
              <a:t>Perform data transformation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>
                <a:sym typeface="Wingdings" panose="05000000000000000000" pitchFamily="2" charset="2"/>
              </a:rPr>
              <a:t>Load data onto either PostgreSQL or SQL Elephant </a:t>
            </a:r>
          </a:p>
          <a:p>
            <a:r>
              <a:rPr lang="en-CA" dirty="0">
                <a:sym typeface="Wingdings" panose="05000000000000000000" pitchFamily="2" charset="2"/>
              </a:rPr>
              <a:t>      (switch off the code on the </a:t>
            </a:r>
            <a:r>
              <a:rPr lang="en-CA" dirty="0" err="1">
                <a:sym typeface="Wingdings" panose="05000000000000000000" pitchFamily="2" charset="2"/>
              </a:rPr>
              <a:t>Load.jpynb</a:t>
            </a:r>
            <a:r>
              <a:rPr lang="en-CA" dirty="0">
                <a:sym typeface="Wingdings" panose="05000000000000000000" pitchFamily="2" charset="2"/>
              </a:rPr>
              <a:t>)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CA" dirty="0">
              <a:sym typeface="Wingdings" panose="05000000000000000000" pitchFamily="2" charset="2"/>
            </a:endParaRPr>
          </a:p>
          <a:p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675AE7-223D-4AE5-AFD8-EE8689B2E3F0}"/>
              </a:ext>
            </a:extLst>
          </p:cNvPr>
          <p:cNvSpPr txBox="1"/>
          <p:nvPr/>
        </p:nvSpPr>
        <p:spPr>
          <a:xfrm>
            <a:off x="457199" y="3093540"/>
            <a:ext cx="8336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2. Dashboard Creation: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83E668-FEAE-4C59-9B67-D7450C632178}"/>
              </a:ext>
            </a:extLst>
          </p:cNvPr>
          <p:cNvSpPr txBox="1"/>
          <p:nvPr/>
        </p:nvSpPr>
        <p:spPr>
          <a:xfrm>
            <a:off x="875488" y="3440761"/>
            <a:ext cx="79183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>
                <a:sym typeface="Wingdings" panose="05000000000000000000" pitchFamily="2" charset="2"/>
              </a:rPr>
              <a:t>Folk our GitHub: </a:t>
            </a:r>
            <a:r>
              <a:rPr lang="en-CA" dirty="0" err="1">
                <a:hlinkClick r:id="rId4"/>
              </a:rPr>
              <a:t>Navyhoang</a:t>
            </a:r>
            <a:r>
              <a:rPr lang="en-CA" dirty="0">
                <a:hlinkClick r:id="rId4"/>
              </a:rPr>
              <a:t>/Project2-DataJobs-App (github.com)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>
                <a:sym typeface="Wingdings" panose="05000000000000000000" pitchFamily="2" charset="2"/>
              </a:rPr>
              <a:t>Run the app.py within </a:t>
            </a:r>
            <a:r>
              <a:rPr lang="en-CA" dirty="0" err="1">
                <a:sym typeface="Wingdings" panose="05000000000000000000" pitchFamily="2" charset="2"/>
              </a:rPr>
              <a:t>actualApp</a:t>
            </a:r>
            <a:r>
              <a:rPr lang="en-CA" dirty="0">
                <a:sym typeface="Wingdings" panose="05000000000000000000" pitchFamily="2" charset="2"/>
              </a:rPr>
              <a:t> folder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>
                <a:sym typeface="Wingdings" panose="05000000000000000000" pitchFamily="2" charset="2"/>
              </a:rPr>
              <a:t>This will perform the following tasks:</a:t>
            </a:r>
          </a:p>
          <a:p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207FDD-DCF1-4820-9E90-C327CD957920}"/>
              </a:ext>
            </a:extLst>
          </p:cNvPr>
          <p:cNvSpPr txBox="1"/>
          <p:nvPr/>
        </p:nvSpPr>
        <p:spPr>
          <a:xfrm>
            <a:off x="1562910" y="4197938"/>
            <a:ext cx="48573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>
                <a:sym typeface="Wingdings" panose="05000000000000000000" pitchFamily="2" charset="2"/>
              </a:rPr>
              <a:t>Query new data from databases above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>
                <a:sym typeface="Wingdings" panose="05000000000000000000" pitchFamily="2" charset="2"/>
              </a:rPr>
              <a:t>Deploy the app with new data accordingly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CA" dirty="0">
              <a:sym typeface="Wingdings" panose="05000000000000000000" pitchFamily="2" charset="2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47203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6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64514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</a:t>
            </a:r>
            <a:endParaRPr dirty="0"/>
          </a:p>
        </p:txBody>
      </p:sp>
      <p:sp>
        <p:nvSpPr>
          <p:cNvPr id="1735" name="Google Shape;1735;p2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u="sng" dirty="0"/>
              <a:t>Tablet and Mobile App</a:t>
            </a:r>
            <a:endParaRPr b="1" u="sng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Deploy the app for different screen sizes</a:t>
            </a:r>
            <a:endParaRPr sz="1200" dirty="0"/>
          </a:p>
        </p:txBody>
      </p:sp>
      <p:sp>
        <p:nvSpPr>
          <p:cNvPr id="1736" name="Google Shape;1736;p29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CA" b="1" u="sng" dirty="0"/>
              <a:t>Real-time Update</a:t>
            </a:r>
            <a:endParaRPr b="1" u="sng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Update dashboard with latest job postings</a:t>
            </a:r>
            <a:endParaRPr sz="1200" dirty="0"/>
          </a:p>
        </p:txBody>
      </p:sp>
      <p:sp>
        <p:nvSpPr>
          <p:cNvPr id="1737" name="Google Shape;1737;p29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u="sng" dirty="0"/>
              <a:t>More user interactions</a:t>
            </a:r>
            <a:endParaRPr b="1" u="sng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CA" sz="1200" dirty="0"/>
              <a:t>Add more features to improve users experience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CA" sz="1200" dirty="0"/>
              <a:t>Add more drilldown options (City, Job Titles, Salary range, etc.)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739" name="Google Shape;1739;p29"/>
          <p:cNvSpPr txBox="1">
            <a:spLocks noGrp="1"/>
          </p:cNvSpPr>
          <p:nvPr>
            <p:ph type="body" idx="1"/>
          </p:nvPr>
        </p:nvSpPr>
        <p:spPr>
          <a:xfrm>
            <a:off x="457200" y="3367350"/>
            <a:ext cx="2563500" cy="159375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CA" b="1" u="sng" dirty="0"/>
              <a:t>Improve accuracy w/ more data</a:t>
            </a:r>
            <a:endParaRPr b="1" u="sng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Expand database to include job postings and surveys from more countries, and other valuable information such as salaries</a:t>
            </a:r>
          </a:p>
        </p:txBody>
      </p:sp>
      <p:sp>
        <p:nvSpPr>
          <p:cNvPr id="1740" name="Google Shape;1740;p29"/>
          <p:cNvSpPr txBox="1">
            <a:spLocks noGrp="1"/>
          </p:cNvSpPr>
          <p:nvPr>
            <p:ph type="body" idx="2"/>
          </p:nvPr>
        </p:nvSpPr>
        <p:spPr>
          <a:xfrm>
            <a:off x="329025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u="sng" dirty="0"/>
              <a:t>Trend Predictions</a:t>
            </a:r>
            <a:endParaRPr b="1" u="sng" dirty="0"/>
          </a:p>
          <a:p>
            <a:pPr marL="171450" indent="-171450"/>
            <a:r>
              <a:rPr lang="en" sz="1200" dirty="0"/>
              <a:t>Predict data job demand using Linear Regression</a:t>
            </a:r>
          </a:p>
        </p:txBody>
      </p:sp>
      <p:sp>
        <p:nvSpPr>
          <p:cNvPr id="1741" name="Google Shape;1741;p29"/>
          <p:cNvSpPr txBox="1">
            <a:spLocks noGrp="1"/>
          </p:cNvSpPr>
          <p:nvPr>
            <p:ph type="body" idx="3"/>
          </p:nvPr>
        </p:nvSpPr>
        <p:spPr>
          <a:xfrm>
            <a:off x="61233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u="sng" dirty="0"/>
              <a:t>Job Classification</a:t>
            </a:r>
            <a:endParaRPr b="1" u="sng" dirty="0"/>
          </a:p>
          <a:p>
            <a:pPr marL="171450" indent="-171450"/>
            <a:r>
              <a:rPr lang="en" sz="1200" dirty="0"/>
              <a:t>Classify job postings based on key words using natural language processing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2060" name="Google Shape;2060;p34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2061" name="Google Shape;2061;p34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3" name="Google Shape;2073;p34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4" name="Google Shape;2074;p34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5" name="Google Shape;2075;p34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6" name="Google Shape;2076;p34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7" name="Google Shape;2077;p34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8" name="Google Shape;2078;p34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18" name="Google Shape;2118;p34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119" name="Google Shape;2119;p34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20" name="Google Shape;2120;p34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1" name="Google Shape;2121;p34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2" name="Google Shape;2122;p34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23" name="Google Shape;2123;p34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124" name="Google Shape;2124;p34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25" name="Google Shape;2125;p34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26" name="Google Shape;2126;p34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7" name="Google Shape;2127;p34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8" name="Google Shape;2128;p34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9" name="Google Shape;2129;p34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0" name="Google Shape;2130;p34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1" name="Google Shape;2131;p34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2" name="Google Shape;2132;p34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3" name="Google Shape;2133;p34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4" name="Google Shape;2134;p34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5" name="Google Shape;2135;p34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6" name="Google Shape;2136;p34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7" name="Google Shape;2137;p34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8" name="Google Shape;2138;p34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9" name="Google Shape;2139;p34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0" name="Google Shape;2140;p34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1" name="Google Shape;2141;p34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2" name="Google Shape;2142;p34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3" name="Google Shape;2143;p34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4" name="Google Shape;2144;p34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5" name="Google Shape;2145;p34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6" name="Google Shape;2146;p34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7" name="Google Shape;2147;p34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8" name="Google Shape;2148;p34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9" name="Google Shape;2149;p34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0" name="Google Shape;2150;p34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1" name="Google Shape;2151;p34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2" name="Google Shape;2152;p34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3" name="Google Shape;2153;p34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4" name="Google Shape;2154;p34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5" name="Google Shape;2155;p34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6" name="Google Shape;2156;p34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7" name="Google Shape;2157;p34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8" name="Google Shape;2158;p34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9" name="Google Shape;2159;p34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0" name="Google Shape;2160;p34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1" name="Google Shape;2161;p34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2" name="Google Shape;2162;p34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3" name="Google Shape;2163;p34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4" name="Google Shape;2164;p34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5" name="Google Shape;2165;p34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6" name="Google Shape;2166;p34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7" name="Google Shape;2167;p34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8" name="Google Shape;2168;p34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9" name="Google Shape;2169;p34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0" name="Google Shape;2170;p34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1" name="Google Shape;2171;p34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2" name="Google Shape;2172;p34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34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4" name="Google Shape;2174;p34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5" name="Google Shape;2175;p34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6" name="Google Shape;2176;p34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7" name="Google Shape;2177;p34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8" name="Google Shape;2178;p34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9" name="Google Shape;2179;p34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0" name="Google Shape;2180;p34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1" name="Google Shape;2181;p34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2" name="Google Shape;2182;p34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3" name="Google Shape;2183;p34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4" name="Google Shape;2184;p34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5" name="Google Shape;2185;p34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6" name="Google Shape;2186;p34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7" name="Google Shape;2187;p34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8" name="Google Shape;2188;p34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9" name="Google Shape;2189;p34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90" name="Google Shape;2190;p34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191" name="Google Shape;2191;p34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192" name="Google Shape;2192;p34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3" name="Google Shape;2193;p34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4" name="Google Shape;2194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5" name="Google Shape;2195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6" name="Google Shape;2196;p34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97" name="Google Shape;2197;p34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8" name="Google Shape;2198;p34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9" name="Google Shape;2199;p34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200" name="Google Shape;2200;p34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1" name="Google Shape;2201;p34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2" name="Google Shape;2202;p34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3" name="Google Shape;2203;p34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4" name="Google Shape;2204;p34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5" name="Google Shape;2205;p34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6" name="Google Shape;2206;p3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2207" name="Google Shape;2207;p3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Any questions?</a:t>
            </a:r>
            <a:endParaRPr sz="3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3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2213" name="Google Shape;2213;p35"/>
          <p:cNvSpPr txBox="1">
            <a:spLocks noGrp="1"/>
          </p:cNvSpPr>
          <p:nvPr>
            <p:ph type="body" idx="1"/>
          </p:nvPr>
        </p:nvSpPr>
        <p:spPr>
          <a:xfrm>
            <a:off x="457200" y="1462350"/>
            <a:ext cx="81918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2214" name="Google Shape;2214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5474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motivation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676700" cy="78036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questions do we answer?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"/>
          <p:cNvSpPr txBox="1">
            <a:spLocks noGrp="1"/>
          </p:cNvSpPr>
          <p:nvPr>
            <p:ph type="body" idx="1"/>
          </p:nvPr>
        </p:nvSpPr>
        <p:spPr>
          <a:xfrm>
            <a:off x="1039050" y="1755343"/>
            <a:ext cx="4742700" cy="285288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540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20B0604020202020204" charset="0"/>
              </a:rPr>
              <a:t>Data are becoming the new raw material of business."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b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20B0604020202020204" charset="0"/>
                <a:cs typeface="Montserrat" panose="020B0604020202020204" charset="0"/>
              </a:rPr>
              <a:t>– BY CRAIG MUNDIE, SENIOR ADVISOR TO THE CEO AT MICROSOFT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520" name="Google Shape;520;p16"/>
          <p:cNvGrpSpPr/>
          <p:nvPr/>
        </p:nvGrpSpPr>
        <p:grpSpPr>
          <a:xfrm>
            <a:off x="6230973" y="930400"/>
            <a:ext cx="2318495" cy="3612478"/>
            <a:chOff x="6661328" y="2103554"/>
            <a:chExt cx="850574" cy="1325339"/>
          </a:xfrm>
        </p:grpSpPr>
        <p:sp>
          <p:nvSpPr>
            <p:cNvPr id="521" name="Google Shape;521;p16"/>
            <p:cNvSpPr/>
            <p:nvPr/>
          </p:nvSpPr>
          <p:spPr>
            <a:xfrm>
              <a:off x="7216759" y="3070053"/>
              <a:ext cx="247057" cy="142875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7342016" y="3123138"/>
              <a:ext cx="71660" cy="55453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7342406" y="3141358"/>
              <a:ext cx="71304" cy="3726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7268719" y="3095364"/>
              <a:ext cx="71613" cy="53417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7268869" y="3112444"/>
              <a:ext cx="71304" cy="37267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7286737" y="2775175"/>
              <a:ext cx="123184" cy="35382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7314533" y="2554952"/>
              <a:ext cx="78868" cy="76871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7190170" y="2579409"/>
              <a:ext cx="118999" cy="16998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7180686" y="2720915"/>
              <a:ext cx="56790" cy="37169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7182331" y="2728860"/>
              <a:ext cx="37082" cy="30910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7286654" y="2565698"/>
              <a:ext cx="128280" cy="258276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7391109" y="2618517"/>
              <a:ext cx="49710" cy="228160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7311279" y="2475275"/>
              <a:ext cx="85098" cy="10381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7314515" y="2466234"/>
              <a:ext cx="89964" cy="88884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7384763" y="2604603"/>
              <a:ext cx="55737" cy="7587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7269438" y="2565933"/>
              <a:ext cx="45289" cy="73030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6661328" y="3286571"/>
              <a:ext cx="246169" cy="142323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6681151" y="2824698"/>
              <a:ext cx="58982" cy="128668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6689412" y="2771791"/>
              <a:ext cx="42428" cy="81725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6782889" y="3337575"/>
              <a:ext cx="91454" cy="51556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6784412" y="3346110"/>
              <a:ext cx="89915" cy="43199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6715968" y="3307485"/>
              <a:ext cx="91493" cy="51556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6717638" y="3316019"/>
              <a:ext cx="89951" cy="43199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6715994" y="2973759"/>
              <a:ext cx="133983" cy="378277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6733197" y="2663396"/>
              <a:ext cx="97219" cy="155678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6701449" y="2773633"/>
              <a:ext cx="149347" cy="247668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6807278" y="2804619"/>
              <a:ext cx="188299" cy="147777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6800502" y="2801416"/>
              <a:ext cx="57697" cy="84545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6736209" y="2656556"/>
              <a:ext cx="94148" cy="104017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6938621" y="2869615"/>
              <a:ext cx="28491" cy="25068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1" name="Google Shape;551;p16"/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552" name="Google Shape;552;p16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6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6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6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6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2" name="Google Shape;572;p16"/>
            <p:cNvSpPr/>
            <p:nvPr/>
          </p:nvSpPr>
          <p:spPr>
            <a:xfrm>
              <a:off x="6948039" y="2876090"/>
              <a:ext cx="48317" cy="40269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6688913" y="2310158"/>
              <a:ext cx="266346" cy="294746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6681190" y="2324699"/>
              <a:ext cx="248446" cy="281264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7244522" y="2103554"/>
              <a:ext cx="267380" cy="295937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7236798" y="2118137"/>
              <a:ext cx="249375" cy="282304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6"/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6"/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6"/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7054307" y="2375460"/>
              <a:ext cx="81342" cy="108498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6"/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6"/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6"/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7066445" y="2439547"/>
              <a:ext cx="31881" cy="22328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7016984" y="2605070"/>
              <a:ext cx="22181" cy="700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7016984" y="2594731"/>
              <a:ext cx="41045" cy="23253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7057740" y="2595705"/>
              <a:ext cx="65605" cy="105819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7095932" y="2684289"/>
              <a:ext cx="13087" cy="23860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7045282" y="2602986"/>
              <a:ext cx="65605" cy="105693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" name="Google Shape;997;p20">
            <a:extLst>
              <a:ext uri="{FF2B5EF4-FFF2-40B4-BE49-F238E27FC236}">
                <a16:creationId xmlns:a16="http://schemas.microsoft.com/office/drawing/2014/main" id="{B296FE3F-ED5A-4497-832A-E3A57BA90C5C}"/>
              </a:ext>
            </a:extLst>
          </p:cNvPr>
          <p:cNvSpPr txBox="1">
            <a:spLocks/>
          </p:cNvSpPr>
          <p:nvPr/>
        </p:nvSpPr>
        <p:spPr>
          <a:xfrm>
            <a:off x="982820" y="369833"/>
            <a:ext cx="5640900" cy="92403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chemeClr val="bg1"/>
                </a:solidFill>
                <a:latin typeface="Raleway Thin"/>
              </a:rPr>
              <a:t>Project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4800" dirty="0">
                <a:solidFill>
                  <a:schemeClr val="bg1"/>
                </a:solidFill>
                <a:latin typeface="Raleway Thin"/>
                <a:sym typeface="Raleway Thin"/>
              </a:rPr>
              <a:t>Motivation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7A49128-C9B6-473B-A9AE-879F03B37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ETL Process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676700" cy="142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Data extraction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Data transformation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Data loading and storage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9311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Assumptions</a:t>
            </a:r>
            <a:endParaRPr dirty="0"/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348" name="Google Shape;348;p13"/>
          <p:cNvGrpSpPr/>
          <p:nvPr/>
        </p:nvGrpSpPr>
        <p:grpSpPr>
          <a:xfrm>
            <a:off x="7339583" y="380988"/>
            <a:ext cx="1423417" cy="970812"/>
            <a:chOff x="6986665" y="3298709"/>
            <a:chExt cx="1817809" cy="1077669"/>
          </a:xfrm>
        </p:grpSpPr>
        <p:sp>
          <p:nvSpPr>
            <p:cNvPr id="349" name="Google Shape;349;p13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C4001-629E-4272-9992-28BCC66AA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8" y="1351800"/>
            <a:ext cx="8104521" cy="2887291"/>
          </a:xfrm>
        </p:spPr>
        <p:txBody>
          <a:bodyPr/>
          <a:lstStyle/>
          <a:p>
            <a:r>
              <a:rPr lang="en-CA" dirty="0"/>
              <a:t>Data roles were scraped from Indeed on 15 December 2020</a:t>
            </a:r>
          </a:p>
          <a:p>
            <a:r>
              <a:rPr lang="en-CA" dirty="0"/>
              <a:t>Job titles were categorized for simplification purpose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5707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28652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Extraction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lang="en-CA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CD8CF6-48EA-4809-BAC3-9EFADC4C5449}"/>
              </a:ext>
            </a:extLst>
          </p:cNvPr>
          <p:cNvSpPr txBox="1">
            <a:spLocks/>
          </p:cNvSpPr>
          <p:nvPr/>
        </p:nvSpPr>
        <p:spPr>
          <a:xfrm>
            <a:off x="457199" y="1351800"/>
            <a:ext cx="8930641" cy="3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CA" sz="1800" dirty="0">
                <a:latin typeface="Barlow Light" panose="020B0604020202020204" charset="0"/>
              </a:rPr>
              <a:t>Job postings from Indeed (Web Scrape)</a:t>
            </a:r>
          </a:p>
          <a:p>
            <a:pPr lvl="1"/>
            <a:r>
              <a:rPr lang="en-CA" sz="1800" dirty="0">
                <a:latin typeface="Barlow Light" panose="020B0604020202020204" charset="0"/>
              </a:rPr>
              <a:t>Indeed.ca</a:t>
            </a:r>
          </a:p>
          <a:p>
            <a:pPr lvl="1"/>
            <a:r>
              <a:rPr lang="en-CA" sz="1800" dirty="0">
                <a:latin typeface="Barlow Light" panose="020B0604020202020204" charset="0"/>
              </a:rPr>
              <a:t>Indeed.com</a:t>
            </a:r>
          </a:p>
          <a:p>
            <a:pPr lvl="1"/>
            <a:r>
              <a:rPr lang="en-CA" sz="1800" dirty="0">
                <a:latin typeface="Barlow Light" panose="020B0604020202020204" charset="0"/>
              </a:rPr>
              <a:t>Indeed.sg</a:t>
            </a:r>
          </a:p>
          <a:p>
            <a:pPr lvl="1"/>
            <a:r>
              <a:rPr lang="en-CA" sz="1800" dirty="0">
                <a:latin typeface="Barlow Light" panose="020B0604020202020204" charset="0"/>
              </a:rPr>
              <a:t>Indeed.au</a:t>
            </a:r>
          </a:p>
          <a:p>
            <a:r>
              <a:rPr lang="en-CA" sz="1800" dirty="0">
                <a:solidFill>
                  <a:srgbClr val="000000"/>
                </a:solidFill>
                <a:latin typeface="Barlow Light" panose="020B0604020202020204" charset="0"/>
              </a:rPr>
              <a:t>Health and wellness surveys (csv) </a:t>
            </a:r>
          </a:p>
          <a:p>
            <a:pPr lvl="1"/>
            <a:r>
              <a:rPr lang="en-CA" sz="1800" dirty="0">
                <a:solidFill>
                  <a:srgbClr val="000000"/>
                </a:solidFill>
                <a:latin typeface="Barlow Light" panose="020B0604020202020204" charset="0"/>
              </a:rPr>
              <a:t>Kaggle</a:t>
            </a:r>
          </a:p>
          <a:p>
            <a:r>
              <a:rPr lang="en-CA" sz="1800" dirty="0">
                <a:solidFill>
                  <a:srgbClr val="000000"/>
                </a:solidFill>
                <a:latin typeface="Barlow Light" panose="020B0604020202020204" charset="0"/>
              </a:rPr>
              <a:t>Latitude and Longitude (API)</a:t>
            </a:r>
          </a:p>
          <a:p>
            <a:pPr lvl="1"/>
            <a:r>
              <a:rPr lang="en-CA" sz="1800" b="0" i="0" u="none" strike="noStrike" baseline="0" dirty="0">
                <a:solidFill>
                  <a:srgbClr val="000000"/>
                </a:solidFill>
              </a:rPr>
              <a:t>api.opencagedata.com</a:t>
            </a:r>
            <a:endParaRPr lang="en-CA" sz="1800" dirty="0">
              <a:solidFill>
                <a:srgbClr val="000000"/>
              </a:solidFill>
              <a:latin typeface="Barlow Light" panose="020B0604020202020204" charset="0"/>
            </a:endParaRPr>
          </a:p>
          <a:p>
            <a:pPr lvl="1"/>
            <a:endParaRPr lang="en-CA" sz="1800" dirty="0">
              <a:solidFill>
                <a:srgbClr val="000000"/>
              </a:solidFill>
              <a:latin typeface="Barlow Light" panose="020B0604020202020204" charset="0"/>
            </a:endParaRPr>
          </a:p>
          <a:p>
            <a:pPr lvl="1"/>
            <a:endParaRPr lang="en-CA" sz="1800" dirty="0">
              <a:solidFill>
                <a:srgbClr val="000000"/>
              </a:solidFill>
              <a:latin typeface="Barlow Light" panose="020B0604020202020204" charset="0"/>
            </a:endParaRPr>
          </a:p>
          <a:p>
            <a:pPr marL="571500" lvl="1" indent="0">
              <a:buNone/>
            </a:pPr>
            <a:r>
              <a:rPr lang="en-CA" sz="1800" dirty="0">
                <a:solidFill>
                  <a:srgbClr val="000000"/>
                </a:solidFill>
                <a:latin typeface="Barlow Light" panose="020B0604020202020204" charset="0"/>
              </a:rPr>
              <a:t>	</a:t>
            </a:r>
          </a:p>
          <a:p>
            <a:endParaRPr lang="en-CA" dirty="0">
              <a:latin typeface="Barlow Light" panose="020B0604020202020204" charset="0"/>
            </a:endParaRPr>
          </a:p>
        </p:txBody>
      </p:sp>
      <p:pic>
        <p:nvPicPr>
          <p:cNvPr id="3074" name="Picture 2" descr="Image result for beautiful soup logo">
            <a:extLst>
              <a:ext uri="{FF2B5EF4-FFF2-40B4-BE49-F238E27FC236}">
                <a16:creationId xmlns:a16="http://schemas.microsoft.com/office/drawing/2014/main" id="{F5CB9060-7FCB-47D1-A9FB-5B05CED82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122" y="1351800"/>
            <a:ext cx="2944882" cy="155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Transformation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lang="en-CA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0C0ECFD-2B7F-4EAA-8641-A744150483D5}"/>
              </a:ext>
            </a:extLst>
          </p:cNvPr>
          <p:cNvSpPr txBox="1">
            <a:spLocks/>
          </p:cNvSpPr>
          <p:nvPr/>
        </p:nvSpPr>
        <p:spPr>
          <a:xfrm>
            <a:off x="457199" y="1351800"/>
            <a:ext cx="5869459" cy="2887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CA" sz="1800" dirty="0">
                <a:latin typeface="Barlow Light" panose="020B0604020202020204" charset="0"/>
              </a:rPr>
              <a:t>Data inconsistencies</a:t>
            </a:r>
          </a:p>
          <a:p>
            <a:pPr lvl="1"/>
            <a:r>
              <a:rPr lang="en-CA" sz="1800" dirty="0">
                <a:solidFill>
                  <a:srgbClr val="000000"/>
                </a:solidFill>
                <a:latin typeface="Barlow Light" panose="020B0604020202020204" charset="0"/>
              </a:rPr>
              <a:t>Indeed job postings (location)</a:t>
            </a:r>
          </a:p>
          <a:p>
            <a:pPr lvl="1"/>
            <a:r>
              <a:rPr lang="en-CA" sz="1800" dirty="0">
                <a:solidFill>
                  <a:srgbClr val="000000"/>
                </a:solidFill>
                <a:latin typeface="Barlow Light" panose="020B0604020202020204" charset="0"/>
              </a:rPr>
              <a:t>Survey responses (gender, typos) </a:t>
            </a:r>
          </a:p>
          <a:p>
            <a:pPr lvl="1"/>
            <a:endParaRPr lang="en-CA" sz="1800" dirty="0">
              <a:solidFill>
                <a:srgbClr val="000000"/>
              </a:solidFill>
              <a:latin typeface="Barlow Light" panose="020B0604020202020204" charset="0"/>
            </a:endParaRPr>
          </a:p>
          <a:p>
            <a:r>
              <a:rPr lang="en-CA" sz="1800" dirty="0">
                <a:solidFill>
                  <a:srgbClr val="000000"/>
                </a:solidFill>
                <a:latin typeface="Barlow Light" panose="020B0604020202020204" charset="0"/>
              </a:rPr>
              <a:t>Foreign Keys </a:t>
            </a:r>
          </a:p>
          <a:p>
            <a:pPr lvl="1"/>
            <a:r>
              <a:rPr lang="en-CA" sz="1800" dirty="0">
                <a:solidFill>
                  <a:srgbClr val="000000"/>
                </a:solidFill>
                <a:latin typeface="Barlow Light" panose="020B0604020202020204" charset="0"/>
              </a:rPr>
              <a:t>Country code</a:t>
            </a:r>
          </a:p>
          <a:p>
            <a:pPr lvl="1"/>
            <a:r>
              <a:rPr lang="en-CA" sz="1800" dirty="0">
                <a:solidFill>
                  <a:srgbClr val="000000"/>
                </a:solidFill>
                <a:latin typeface="Barlow Light" panose="020B0604020202020204" charset="0"/>
              </a:rPr>
              <a:t>Job type code</a:t>
            </a:r>
          </a:p>
          <a:p>
            <a:pPr lvl="1"/>
            <a:endParaRPr lang="en-CA" sz="1800" dirty="0">
              <a:solidFill>
                <a:srgbClr val="000000"/>
              </a:solidFill>
              <a:latin typeface="Barlow Light" panose="020B0604020202020204" charset="0"/>
            </a:endParaRPr>
          </a:p>
          <a:p>
            <a:endParaRPr lang="en-CA" dirty="0">
              <a:latin typeface="Barlow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107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Load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lang="en-CA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74E0F9A-7FDE-4059-9CB1-9CD7A969DBF0}"/>
              </a:ext>
            </a:extLst>
          </p:cNvPr>
          <p:cNvSpPr txBox="1">
            <a:spLocks/>
          </p:cNvSpPr>
          <p:nvPr/>
        </p:nvSpPr>
        <p:spPr>
          <a:xfrm>
            <a:off x="457199" y="1351801"/>
            <a:ext cx="2151889" cy="1415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CA" sz="1800" dirty="0">
                <a:solidFill>
                  <a:srgbClr val="000000"/>
                </a:solidFill>
                <a:latin typeface="Barlow Light" panose="020B0604020202020204" charset="0"/>
              </a:rPr>
              <a:t>Relational database: Elephant SQL</a:t>
            </a:r>
          </a:p>
          <a:p>
            <a:pPr lvl="1"/>
            <a:r>
              <a:rPr lang="en-CA" sz="1800" dirty="0">
                <a:solidFill>
                  <a:srgbClr val="000000"/>
                </a:solidFill>
                <a:latin typeface="Barlow Light" panose="020B0604020202020204" charset="0"/>
              </a:rPr>
              <a:t>ERD</a:t>
            </a:r>
          </a:p>
          <a:p>
            <a:endParaRPr lang="en-CA" dirty="0">
              <a:latin typeface="Barlow Light" panose="020B0604020202020204" charset="0"/>
            </a:endParaRPr>
          </a:p>
        </p:txBody>
      </p:sp>
      <p:pic>
        <p:nvPicPr>
          <p:cNvPr id="4098" name="Picture 2" descr="Image result for elephant sql logo">
            <a:extLst>
              <a:ext uri="{FF2B5EF4-FFF2-40B4-BE49-F238E27FC236}">
                <a16:creationId xmlns:a16="http://schemas.microsoft.com/office/drawing/2014/main" id="{C50BF038-1D52-4F70-AE6A-26BAD6B05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01" y="3235090"/>
            <a:ext cx="1974883" cy="153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4">
            <a:extLst>
              <a:ext uri="{FF2B5EF4-FFF2-40B4-BE49-F238E27FC236}">
                <a16:creationId xmlns:a16="http://schemas.microsoft.com/office/drawing/2014/main" id="{CCCD3D14-9E36-4F15-8AC2-EBD730ADF68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962656" y="184946"/>
            <a:ext cx="5992923" cy="471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6140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991</Words>
  <Application>Microsoft Office PowerPoint</Application>
  <PresentationFormat>On-screen Show (16:9)</PresentationFormat>
  <Paragraphs>172</Paragraphs>
  <Slides>25</Slides>
  <Notes>25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Barlow</vt:lpstr>
      <vt:lpstr>Barlow SemiBold</vt:lpstr>
      <vt:lpstr>Montserrat</vt:lpstr>
      <vt:lpstr>Courier New</vt:lpstr>
      <vt:lpstr>Raleway</vt:lpstr>
      <vt:lpstr>Calibri</vt:lpstr>
      <vt:lpstr>Wingdings</vt:lpstr>
      <vt:lpstr>Arial</vt:lpstr>
      <vt:lpstr>Barlow Light</vt:lpstr>
      <vt:lpstr>Georgia</vt:lpstr>
      <vt:lpstr>Raleway Thin</vt:lpstr>
      <vt:lpstr>Gaoler template</vt:lpstr>
      <vt:lpstr>think-cell Slide</vt:lpstr>
      <vt:lpstr>Data Science  Jobs Market</vt:lpstr>
      <vt:lpstr>Agenda</vt:lpstr>
      <vt:lpstr>Project motivation</vt:lpstr>
      <vt:lpstr>PowerPoint Presentation</vt:lpstr>
      <vt:lpstr>ETL Process</vt:lpstr>
      <vt:lpstr>Assumptions</vt:lpstr>
      <vt:lpstr>Extraction</vt:lpstr>
      <vt:lpstr>Transformation</vt:lpstr>
      <vt:lpstr>Load</vt:lpstr>
      <vt:lpstr>The loaded database</vt:lpstr>
      <vt:lpstr>Dashboard Creation Process</vt:lpstr>
      <vt:lpstr>Apps Structure</vt:lpstr>
      <vt:lpstr>Dashboard Design</vt:lpstr>
      <vt:lpstr>Results</vt:lpstr>
      <vt:lpstr>App Launching</vt:lpstr>
      <vt:lpstr>Summary of Insights</vt:lpstr>
      <vt:lpstr>9,871</vt:lpstr>
      <vt:lpstr>Summary</vt:lpstr>
      <vt:lpstr>PowerPoint Presentation</vt:lpstr>
      <vt:lpstr>PowerPoint Presentation</vt:lpstr>
      <vt:lpstr>Usage Instructions</vt:lpstr>
      <vt:lpstr>Future Work</vt:lpstr>
      <vt:lpstr>Future Work</vt:lpstr>
      <vt:lpstr>THANKS!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Thao Hoang</dc:creator>
  <cp:lastModifiedBy>Thao Hoang</cp:lastModifiedBy>
  <cp:revision>5</cp:revision>
  <dcterms:modified xsi:type="dcterms:W3CDTF">2021-02-17T23:08:19Z</dcterms:modified>
</cp:coreProperties>
</file>